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Svetlý štýl 2 - zvýrazneni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68B7-890C-4515-9D82-1FFB45EAFFFD}" type="datetimeFigureOut">
              <a:rPr lang="cs-CZ" smtClean="0"/>
              <a:pPr/>
              <a:t>19. 10. 2016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7BC8-89CF-42E5-8749-C437BEF5C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85720" y="1643051"/>
            <a:ext cx="8572560" cy="195740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Spoločné a rozdielne vlastnosti kvapalín a plynov</a:t>
            </a:r>
            <a:endParaRPr lang="sk-SK" b="1" dirty="0">
              <a:latin typeface="Bookman Old Style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6. ročník</a:t>
            </a:r>
            <a:endParaRPr lang="sk-SK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285720" y="857232"/>
          <a:ext cx="8501121" cy="540561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33707"/>
                <a:gridCol w="2833707"/>
                <a:gridCol w="2833707"/>
              </a:tblGrid>
              <a:tr h="826143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Vlastnosť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Kvapaliny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Plyny</a:t>
                      </a:r>
                      <a:endParaRPr lang="cs-CZ" sz="2400" dirty="0"/>
                    </a:p>
                  </a:txBody>
                  <a:tcPr anchor="ctr"/>
                </a:tc>
              </a:tr>
              <a:tr h="83761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stlačiteľnosť</a:t>
                      </a:r>
                      <a:endParaRPr lang="cs-CZ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83761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tekutosť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83761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deliteľnosť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83761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rozpínavosť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122901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merateľnosť objemu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3800" cy="56366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Kvapaliny a plyny</a:t>
            </a:r>
            <a:endParaRPr lang="sk-SK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249142" y="2132856"/>
            <a:ext cx="4349886" cy="4464496"/>
          </a:xfrm>
        </p:spPr>
        <p:txBody>
          <a:bodyPr>
            <a:noAutofit/>
          </a:bodyPr>
          <a:lstStyle/>
          <a:p>
            <a:r>
              <a:rPr lang="sk-SK" sz="2800" dirty="0" smtClean="0">
                <a:latin typeface="Bookman Old Style" panose="02050604050505020204" pitchFamily="18" charset="0"/>
              </a:rPr>
              <a:t>Tekutosť</a:t>
            </a:r>
          </a:p>
          <a:p>
            <a:r>
              <a:rPr lang="sk-SK" sz="2800" dirty="0" smtClean="0">
                <a:latin typeface="Bookman Old Style" panose="02050604050505020204" pitchFamily="18" charset="0"/>
              </a:rPr>
              <a:t>Nestály tvar</a:t>
            </a:r>
          </a:p>
          <a:p>
            <a:r>
              <a:rPr lang="sk-SK" sz="2800" dirty="0" smtClean="0">
                <a:latin typeface="Bookman Old Style" panose="02050604050505020204" pitchFamily="18" charset="0"/>
              </a:rPr>
              <a:t>Deliteľnosť</a:t>
            </a:r>
          </a:p>
          <a:p>
            <a:r>
              <a:rPr lang="sk-SK" sz="2800" dirty="0" smtClean="0">
                <a:latin typeface="Bookman Old Style" panose="02050604050505020204" pitchFamily="18" charset="0"/>
              </a:rPr>
              <a:t>Platnosť </a:t>
            </a:r>
            <a:r>
              <a:rPr lang="sk-SK" sz="2800" dirty="0" err="1" smtClean="0">
                <a:latin typeface="Bookman Old Style" panose="02050604050505020204" pitchFamily="18" charset="0"/>
              </a:rPr>
              <a:t>Pascalovho</a:t>
            </a:r>
            <a:r>
              <a:rPr lang="sk-SK" sz="2800" dirty="0" smtClean="0">
                <a:latin typeface="Bookman Old Style" panose="02050604050505020204" pitchFamily="18" charset="0"/>
              </a:rPr>
              <a:t> zákona</a:t>
            </a:r>
          </a:p>
          <a:p>
            <a:r>
              <a:rPr lang="sk-SK" sz="2800" dirty="0" smtClean="0">
                <a:latin typeface="Bookman Old Style" panose="02050604050505020204" pitchFamily="18" charset="0"/>
              </a:rPr>
              <a:t>Merateľnosť objemu</a:t>
            </a:r>
          </a:p>
          <a:p>
            <a:r>
              <a:rPr lang="sk-SK" sz="2800" dirty="0" smtClean="0">
                <a:latin typeface="Bookman Old Style" panose="02050604050505020204" pitchFamily="18" charset="0"/>
              </a:rPr>
              <a:t>Ľahký prístup na ťažko dostupné miesta</a:t>
            </a:r>
          </a:p>
          <a:p>
            <a:endParaRPr lang="sk-SK" sz="2800" dirty="0">
              <a:latin typeface="Bookman Old Style" panose="02050604050505020204" pitchFamily="18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5056424" y="2201594"/>
            <a:ext cx="3682751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>
                <a:latin typeface="Bookman Old Style" panose="02050604050505020204" pitchFamily="18" charset="0"/>
              </a:rPr>
              <a:t>Stlačiteľnosť </a:t>
            </a:r>
          </a:p>
          <a:p>
            <a:pPr>
              <a:lnSpc>
                <a:spcPct val="150000"/>
              </a:lnSpc>
            </a:pPr>
            <a:r>
              <a:rPr lang="sk-SK" sz="2800" dirty="0" err="1" smtClean="0">
                <a:latin typeface="Bookman Old Style" panose="02050604050505020204" pitchFamily="18" charset="0"/>
              </a:rPr>
              <a:t>Nestlačiteľnosť</a:t>
            </a:r>
            <a:endParaRPr lang="sk-SK" sz="28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800" dirty="0" smtClean="0">
                <a:latin typeface="Bookman Old Style" panose="02050604050505020204" pitchFamily="18" charset="0"/>
              </a:rPr>
              <a:t>Rozpínavosť</a:t>
            </a:r>
          </a:p>
          <a:p>
            <a:pPr>
              <a:lnSpc>
                <a:spcPct val="150000"/>
              </a:lnSpc>
            </a:pPr>
            <a:r>
              <a:rPr lang="sk-SK" sz="2800" dirty="0" smtClean="0">
                <a:latin typeface="Bookman Old Style" panose="02050604050505020204" pitchFamily="18" charset="0"/>
              </a:rPr>
              <a:t>Stály objem </a:t>
            </a:r>
          </a:p>
          <a:p>
            <a:pPr>
              <a:lnSpc>
                <a:spcPct val="150000"/>
              </a:lnSpc>
            </a:pPr>
            <a:endParaRPr lang="sk-SK" sz="2800" dirty="0">
              <a:latin typeface="Bookman Old Style" panose="02050604050505020204" pitchFamily="18" charset="0"/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>
          <a:xfrm>
            <a:off x="284618" y="1266231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latin typeface="Bookman Old Style" panose="02050604050505020204" pitchFamily="18" charset="0"/>
              </a:rPr>
              <a:t>Spoločné vlastnosti</a:t>
            </a:r>
            <a:endParaRPr lang="sk-SK" sz="2800" dirty="0">
              <a:latin typeface="Bookman Old Style" panose="02050604050505020204" pitchFamily="18" charset="0"/>
            </a:endParaRP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4674267" y="1266231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latin typeface="Bookman Old Style" panose="02050604050505020204" pitchFamily="18" charset="0"/>
              </a:rPr>
              <a:t>Rozdielne vlastnosti</a:t>
            </a:r>
            <a:endParaRPr lang="sk-SK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92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  <p:bldP spid="5" grpId="0" build="p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357166"/>
            <a:ext cx="9144000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3200" dirty="0" smtClean="0">
                <a:latin typeface="Bookman Old Style" pitchFamily="18" charset="0"/>
              </a:rPr>
              <a:t>Kvapaliny a plyny nazývame spoločným názvom</a:t>
            </a:r>
            <a:r>
              <a:rPr lang="sk-SK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tekutiny</a:t>
            </a:r>
            <a:r>
              <a:rPr lang="sk-SK" sz="32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sk-SK" sz="3200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Merateľné vlastnosti </a:t>
            </a:r>
            <a:r>
              <a:rPr lang="sk-SK" sz="3200" dirty="0" smtClean="0">
                <a:latin typeface="Bookman Old Style" pitchFamily="18" charset="0"/>
              </a:rPr>
              <a:t>látok nazývame 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fyzikálnymi veličinami</a:t>
            </a:r>
            <a:r>
              <a:rPr lang="sk-SK" sz="3200" dirty="0" smtClean="0">
                <a:latin typeface="Bookman Old Style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sk-SK" sz="3200" dirty="0" smtClean="0">
                <a:latin typeface="Bookman Old Style" pitchFamily="18" charset="0"/>
              </a:rPr>
              <a:t>Každá fyzikálna veličina má svoje označenie (značku) a jednotku.</a:t>
            </a:r>
            <a:endParaRPr lang="sk-SK" sz="3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Office PowerPoint</Application>
  <PresentationFormat>Prezentácia na obrazovke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Calibri</vt:lpstr>
      <vt:lpstr>Motív Office</vt:lpstr>
      <vt:lpstr>Spoločné a rozdielne vlastnosti kvapalín a plynov</vt:lpstr>
      <vt:lpstr>Prezentácia programu PowerPoint</vt:lpstr>
      <vt:lpstr>Kvapaliny a plyny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Spoločné a rozdielne vlastnosti kvapalín  a plynov</dc:title>
  <dc:creator>pc</dc:creator>
  <cp:lastModifiedBy>Eva Hricova</cp:lastModifiedBy>
  <cp:revision>5</cp:revision>
  <dcterms:created xsi:type="dcterms:W3CDTF">2011-10-02T19:01:31Z</dcterms:created>
  <dcterms:modified xsi:type="dcterms:W3CDTF">2016-10-19T18:07:00Z</dcterms:modified>
</cp:coreProperties>
</file>