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C3FF-06CF-4F90-BE42-E80356C8534D}" type="datetimeFigureOut">
              <a:rPr lang="sk-SK" smtClean="0"/>
              <a:t>26.9.2016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5CA7-7F21-4BD3-89DF-1B2A3A4D6F6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7871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C3FF-06CF-4F90-BE42-E80356C8534D}" type="datetimeFigureOut">
              <a:rPr lang="sk-SK" smtClean="0"/>
              <a:t>26.9.2016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5CA7-7F21-4BD3-89DF-1B2A3A4D6F6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1707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C3FF-06CF-4F90-BE42-E80356C8534D}" type="datetimeFigureOut">
              <a:rPr lang="sk-SK" smtClean="0"/>
              <a:t>26.9.2016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5CA7-7F21-4BD3-89DF-1B2A3A4D6F6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852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C3FF-06CF-4F90-BE42-E80356C8534D}" type="datetimeFigureOut">
              <a:rPr lang="sk-SK" smtClean="0"/>
              <a:t>26.9.2016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5CA7-7F21-4BD3-89DF-1B2A3A4D6F6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7931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C3FF-06CF-4F90-BE42-E80356C8534D}" type="datetimeFigureOut">
              <a:rPr lang="sk-SK" smtClean="0"/>
              <a:t>26.9.2016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5CA7-7F21-4BD3-89DF-1B2A3A4D6F6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1426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C3FF-06CF-4F90-BE42-E80356C8534D}" type="datetimeFigureOut">
              <a:rPr lang="sk-SK" smtClean="0"/>
              <a:t>26.9.2016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5CA7-7F21-4BD3-89DF-1B2A3A4D6F6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8359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C3FF-06CF-4F90-BE42-E80356C8534D}" type="datetimeFigureOut">
              <a:rPr lang="sk-SK" smtClean="0"/>
              <a:t>26.9.2016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5CA7-7F21-4BD3-89DF-1B2A3A4D6F6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0507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C3FF-06CF-4F90-BE42-E80356C8534D}" type="datetimeFigureOut">
              <a:rPr lang="sk-SK" smtClean="0"/>
              <a:t>26.9.2016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5CA7-7F21-4BD3-89DF-1B2A3A4D6F6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2278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C3FF-06CF-4F90-BE42-E80356C8534D}" type="datetimeFigureOut">
              <a:rPr lang="sk-SK" smtClean="0"/>
              <a:t>26.9.2016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5CA7-7F21-4BD3-89DF-1B2A3A4D6F6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6496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C3FF-06CF-4F90-BE42-E80356C8534D}" type="datetimeFigureOut">
              <a:rPr lang="sk-SK" smtClean="0"/>
              <a:t>26.9.2016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5CA7-7F21-4BD3-89DF-1B2A3A4D6F6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5231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C3FF-06CF-4F90-BE42-E80356C8534D}" type="datetimeFigureOut">
              <a:rPr lang="sk-SK" smtClean="0"/>
              <a:t>26.9.2016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5CA7-7F21-4BD3-89DF-1B2A3A4D6F6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0469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4C3FF-06CF-4F90-BE42-E80356C8534D}" type="datetimeFigureOut">
              <a:rPr lang="sk-SK" smtClean="0"/>
              <a:t>26.9.2016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45CA7-7F21-4BD3-89DF-1B2A3A4D6F6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798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5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Pascalov zákon</a:t>
            </a:r>
            <a:endParaRPr lang="sk-SK" sz="54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i="1" dirty="0" smtClean="0">
                <a:latin typeface="Bookman Old Style" panose="02050604050505020204" pitchFamily="18" charset="0"/>
              </a:rPr>
              <a:t>Fyzika 6. ročník</a:t>
            </a:r>
            <a:endParaRPr lang="sk-SK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468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563" y="1120462"/>
            <a:ext cx="3932014" cy="4815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BlokTextu 3"/>
          <p:cNvSpPr txBox="1">
            <a:spLocks noChangeArrowheads="1"/>
          </p:cNvSpPr>
          <p:nvPr/>
        </p:nvSpPr>
        <p:spPr bwMode="auto">
          <a:xfrm>
            <a:off x="4508575" y="2362069"/>
            <a:ext cx="463542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k-SK" sz="2800" dirty="0"/>
              <a:t>francúzsky </a:t>
            </a:r>
            <a:r>
              <a:rPr lang="sk-SK" sz="2800" dirty="0"/>
              <a:t>náboženský </a:t>
            </a:r>
            <a:r>
              <a:rPr lang="sk-SK" sz="2800" dirty="0" smtClean="0"/>
              <a:t>filozof, </a:t>
            </a:r>
            <a:r>
              <a:rPr lang="sk-SK" sz="2800" dirty="0" smtClean="0"/>
              <a:t>prozaik,</a:t>
            </a:r>
            <a:r>
              <a:rPr lang="sk-SK" sz="2800" dirty="0" smtClean="0"/>
              <a:t> </a:t>
            </a:r>
            <a:r>
              <a:rPr lang="sk-SK" sz="2800" dirty="0"/>
              <a:t>matematik a fyzik</a:t>
            </a:r>
          </a:p>
        </p:txBody>
      </p:sp>
      <p:sp>
        <p:nvSpPr>
          <p:cNvPr id="13321" name="BlokTextu 8"/>
          <p:cNvSpPr txBox="1">
            <a:spLocks noChangeArrowheads="1"/>
          </p:cNvSpPr>
          <p:nvPr/>
        </p:nvSpPr>
        <p:spPr bwMode="auto">
          <a:xfrm>
            <a:off x="5933319" y="3770582"/>
            <a:ext cx="17859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dirty="0"/>
              <a:t>1623 - 1662</a:t>
            </a:r>
          </a:p>
        </p:txBody>
      </p:sp>
    </p:spTree>
    <p:extLst>
      <p:ext uri="{BB962C8B-B14F-4D97-AF65-F5344CB8AC3E}">
        <p14:creationId xmlns:p14="http://schemas.microsoft.com/office/powerpoint/2010/main" val="2684598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6662" y="3314297"/>
            <a:ext cx="159067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Obdĺžnik 5"/>
          <p:cNvSpPr>
            <a:spLocks noChangeArrowheads="1"/>
          </p:cNvSpPr>
          <p:nvPr/>
        </p:nvSpPr>
        <p:spPr bwMode="auto">
          <a:xfrm>
            <a:off x="0" y="285952"/>
            <a:ext cx="9144000" cy="3247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k-SK" sz="2800" b="1" dirty="0">
                <a:latin typeface="Bookman Old Style" panose="02050604050505020204" pitchFamily="18" charset="0"/>
              </a:rPr>
              <a:t>Pôsobením vonkajšej tlakovej sily na voľnú hladinu kvapaliny v uzavretej nádobe vznikne v kvapaline tlak, ktorý je vo všetkých miestach kvapaliny rovnaký. </a:t>
            </a:r>
          </a:p>
          <a:p>
            <a:pPr algn="ctr">
              <a:lnSpc>
                <a:spcPct val="150000"/>
              </a:lnSpc>
            </a:pPr>
            <a:endParaRPr lang="sk-SK" sz="28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944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6662" y="3211266"/>
            <a:ext cx="159067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Obdĺžnik 5"/>
          <p:cNvSpPr>
            <a:spLocks noChangeArrowheads="1"/>
          </p:cNvSpPr>
          <p:nvPr/>
        </p:nvSpPr>
        <p:spPr bwMode="auto">
          <a:xfrm>
            <a:off x="0" y="917017"/>
            <a:ext cx="9144000" cy="19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k-SK" sz="2800" i="1" dirty="0" smtClean="0">
                <a:latin typeface="Bookman Old Style" panose="02050604050505020204" pitchFamily="18" charset="0"/>
              </a:rPr>
              <a:t>Skrátene </a:t>
            </a:r>
            <a:r>
              <a:rPr lang="sk-SK" sz="2800" i="1" dirty="0">
                <a:latin typeface="Bookman Old Style" panose="02050604050505020204" pitchFamily="18" charset="0"/>
              </a:rPr>
              <a:t>sa dá povedať, že </a:t>
            </a:r>
            <a:r>
              <a:rPr lang="sk-SK" sz="2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tlak prenášaný kvapalinou je vo všetkých miestach kvapaliny rovnaký.</a:t>
            </a:r>
          </a:p>
        </p:txBody>
      </p:sp>
    </p:spTree>
    <p:extLst>
      <p:ext uri="{BB962C8B-B14F-4D97-AF65-F5344CB8AC3E}">
        <p14:creationId xmlns:p14="http://schemas.microsoft.com/office/powerpoint/2010/main" val="1233533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43</Words>
  <Application>Microsoft Office PowerPoint</Application>
  <PresentationFormat>Prezentácia na obrazovke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9" baseType="lpstr">
      <vt:lpstr>Arial</vt:lpstr>
      <vt:lpstr>Bookman Old Style</vt:lpstr>
      <vt:lpstr>Calibri</vt:lpstr>
      <vt:lpstr>Calibri Light</vt:lpstr>
      <vt:lpstr>Motív Office</vt:lpstr>
      <vt:lpstr>Pascalov zákon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Pascalov zákon</dc:title>
  <dc:creator>Eva Hricova</dc:creator>
  <cp:lastModifiedBy>Eva Hricova</cp:lastModifiedBy>
  <cp:revision>3</cp:revision>
  <dcterms:created xsi:type="dcterms:W3CDTF">2016-09-26T16:37:14Z</dcterms:created>
  <dcterms:modified xsi:type="dcterms:W3CDTF">2016-09-26T16:59:35Z</dcterms:modified>
</cp:coreProperties>
</file>