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handoutMasterIdLst>
    <p:handoutMasterId r:id="rId17"/>
  </p:handoutMasterIdLst>
  <p:sldIdLst>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3" autoAdjust="0"/>
    <p:restoredTop sz="94660"/>
  </p:normalViewPr>
  <p:slideViewPr>
    <p:cSldViewPr snapToGrid="0">
      <p:cViewPr varScale="1">
        <p:scale>
          <a:sx n="116" d="100"/>
          <a:sy n="116" d="100"/>
        </p:scale>
        <p:origin x="200"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78" d="100"/>
          <a:sy n="78" d="100"/>
        </p:scale>
        <p:origin x="32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3C4BF09-390B-42B4-A22B-3202623D1D62}" type="datetime1">
              <a:rPr lang="pl-PL" smtClean="0"/>
              <a:pPr rtl="0"/>
              <a:t>03.04.2019</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1DF39D-8C1A-4718-A126-5A73DC3ED292}" type="slidenum">
              <a:rPr lang="pl-PL" smtClean="0"/>
              <a:pPr rtl="0"/>
              <a:t>‹#›</a:t>
            </a:fld>
            <a:endParaRPr lang="pl-PL" dirty="0"/>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5F7867-B21F-4647-BA19-A9EC4E78FA49}" type="datetime1">
              <a:rPr lang="pl-PL" noProof="0" smtClean="0"/>
              <a:pPr rtl="0"/>
              <a:t>03.04.2019</a:t>
            </a:fld>
            <a:endParaRPr lang="pl-PL" noProof="0"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a:t>Kliknij, aby edytować style wzorców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DDF2AA-7281-44A6-AED2-5896CA503D69}" type="slidenum">
              <a:rPr lang="pl-PL" noProof="0" smtClean="0"/>
              <a:pPr rtl="0"/>
              <a:t>‹#›</a:t>
            </a:fld>
            <a:endParaRPr lang="pl-PL" noProof="0" dirty="0"/>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0DDF2AA-7281-44A6-AED2-5896CA503D69}" type="slidenum">
              <a:rPr lang="pl-PL" smtClean="0"/>
              <a:pPr rtl="0"/>
              <a:t>1</a:t>
            </a:fld>
            <a:endParaRPr lang="pl-PL" dirty="0"/>
          </a:p>
        </p:txBody>
      </p:sp>
    </p:spTree>
    <p:extLst>
      <p:ext uri="{BB962C8B-B14F-4D97-AF65-F5344CB8AC3E}">
        <p14:creationId xmlns:p14="http://schemas.microsoft.com/office/powerpoint/2010/main" val="193896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a:lstStyle/>
          <a:p>
            <a:endParaRPr lang="pl-PL" dirty="0"/>
          </a:p>
        </p:txBody>
      </p:sp>
      <p:sp>
        <p:nvSpPr>
          <p:cNvPr id="4" name="Numer slajdu — symbol zastępczy 3"/>
          <p:cNvSpPr>
            <a:spLocks noGrp="1"/>
          </p:cNvSpPr>
          <p:nvPr>
            <p:ph type="sldNum" sz="quarter" idx="10"/>
          </p:nvPr>
        </p:nvSpPr>
        <p:spPr/>
        <p:txBody>
          <a:bodyPr/>
          <a:lstStyle/>
          <a:p>
            <a:pPr rtl="0"/>
            <a:fld id="{B0DDF2AA-7281-44A6-AED2-5896CA503D69}" type="slidenum">
              <a:rPr lang="pl-PL" smtClean="0"/>
              <a:pPr rtl="0"/>
              <a:t>2</a:t>
            </a:fld>
            <a:endParaRPr lang="pl-PL" dirty="0"/>
          </a:p>
        </p:txBody>
      </p:sp>
    </p:spTree>
    <p:extLst>
      <p:ext uri="{BB962C8B-B14F-4D97-AF65-F5344CB8AC3E}">
        <p14:creationId xmlns:p14="http://schemas.microsoft.com/office/powerpoint/2010/main" val="2155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a:lstStyle/>
          <a:p>
            <a:endParaRPr lang="pl-PL" dirty="0"/>
          </a:p>
        </p:txBody>
      </p:sp>
      <p:sp>
        <p:nvSpPr>
          <p:cNvPr id="4" name="Numer slajdu — symbol zastępczy 3"/>
          <p:cNvSpPr>
            <a:spLocks noGrp="1"/>
          </p:cNvSpPr>
          <p:nvPr>
            <p:ph type="sldNum" sz="quarter" idx="10"/>
          </p:nvPr>
        </p:nvSpPr>
        <p:spPr/>
        <p:txBody>
          <a:bodyPr/>
          <a:lstStyle/>
          <a:p>
            <a:pPr rtl="0"/>
            <a:fld id="{B0DDF2AA-7281-44A6-AED2-5896CA503D69}" type="slidenum">
              <a:rPr lang="pl-PL" smtClean="0"/>
              <a:pPr rtl="0"/>
              <a:t>3</a:t>
            </a:fld>
            <a:endParaRPr lang="pl-PL" dirty="0"/>
          </a:p>
        </p:txBody>
      </p:sp>
    </p:spTree>
    <p:extLst>
      <p:ext uri="{BB962C8B-B14F-4D97-AF65-F5344CB8AC3E}">
        <p14:creationId xmlns:p14="http://schemas.microsoft.com/office/powerpoint/2010/main" val="358636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a:lstStyle/>
          <a:p>
            <a:endParaRPr lang="pl-PL" dirty="0"/>
          </a:p>
        </p:txBody>
      </p:sp>
      <p:sp>
        <p:nvSpPr>
          <p:cNvPr id="4" name="Numer slajdu — symbol zastępczy 3"/>
          <p:cNvSpPr>
            <a:spLocks noGrp="1"/>
          </p:cNvSpPr>
          <p:nvPr>
            <p:ph type="sldNum" sz="quarter" idx="10"/>
          </p:nvPr>
        </p:nvSpPr>
        <p:spPr/>
        <p:txBody>
          <a:bodyPr/>
          <a:lstStyle/>
          <a:p>
            <a:pPr rtl="0"/>
            <a:fld id="{B0DDF2AA-7281-44A6-AED2-5896CA503D69}" type="slidenum">
              <a:rPr lang="pl-PL" smtClean="0"/>
              <a:pPr rtl="0"/>
              <a:t>4</a:t>
            </a:fld>
            <a:endParaRPr lang="pl-PL" dirty="0"/>
          </a:p>
        </p:txBody>
      </p:sp>
    </p:spTree>
    <p:extLst>
      <p:ext uri="{BB962C8B-B14F-4D97-AF65-F5344CB8AC3E}">
        <p14:creationId xmlns:p14="http://schemas.microsoft.com/office/powerpoint/2010/main" val="131979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a:lstStyle/>
          <a:p>
            <a:endParaRPr lang="pl-PL" dirty="0"/>
          </a:p>
        </p:txBody>
      </p:sp>
      <p:sp>
        <p:nvSpPr>
          <p:cNvPr id="4" name="Numer slajdu — symbol zastępczy 3"/>
          <p:cNvSpPr>
            <a:spLocks noGrp="1"/>
          </p:cNvSpPr>
          <p:nvPr>
            <p:ph type="sldNum" sz="quarter" idx="10"/>
          </p:nvPr>
        </p:nvSpPr>
        <p:spPr/>
        <p:txBody>
          <a:bodyPr/>
          <a:lstStyle/>
          <a:p>
            <a:pPr rtl="0"/>
            <a:fld id="{B0DDF2AA-7281-44A6-AED2-5896CA503D69}" type="slidenum">
              <a:rPr lang="pl-PL" smtClean="0"/>
              <a:pPr rtl="0"/>
              <a:t>5</a:t>
            </a:fld>
            <a:endParaRPr lang="pl-PL" dirty="0"/>
          </a:p>
        </p:txBody>
      </p:sp>
    </p:spTree>
    <p:extLst>
      <p:ext uri="{BB962C8B-B14F-4D97-AF65-F5344CB8AC3E}">
        <p14:creationId xmlns:p14="http://schemas.microsoft.com/office/powerpoint/2010/main" val="88657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ytuł 8"/>
          <p:cNvSpPr>
            <a:spLocks noGrp="1"/>
          </p:cNvSpPr>
          <p:nvPr>
            <p:ph type="ctrTitle"/>
          </p:nvPr>
        </p:nvSpPr>
        <p:spPr>
          <a:xfrm>
            <a:off x="1181100" y="4120825"/>
            <a:ext cx="9862585" cy="2301240"/>
          </a:xfrm>
        </p:spPr>
        <p:txBody>
          <a:bodyPr rIns="45720" rtlCol="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pPr rtl="0"/>
            <a:r>
              <a:rPr lang="pl-PL" noProof="0"/>
              <a:t>Kliknij, aby edytować styl</a:t>
            </a:r>
            <a:endParaRPr kumimoji="0" lang="pl-PL" noProof="0" dirty="0"/>
          </a:p>
        </p:txBody>
      </p:sp>
      <p:sp>
        <p:nvSpPr>
          <p:cNvPr id="17" name="Podtytuł 16"/>
          <p:cNvSpPr>
            <a:spLocks noGrp="1"/>
          </p:cNvSpPr>
          <p:nvPr>
            <p:ph type="subTitle" idx="1"/>
          </p:nvPr>
        </p:nvSpPr>
        <p:spPr>
          <a:xfrm>
            <a:off x="1186415" y="2328077"/>
            <a:ext cx="9862585" cy="1752600"/>
          </a:xfrm>
        </p:spPr>
        <p:txBody>
          <a:bodyPr tIns="0" rIns="45720" bIns="0" rtlCol="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pl-PL" noProof="0"/>
              <a:t>Kliknij, aby edytować styl wzorca podtytułu</a:t>
            </a:r>
            <a:endParaRPr kumimoji="0" lang="pl-PL" noProof="0" dirty="0"/>
          </a:p>
        </p:txBody>
      </p:sp>
      <p:sp>
        <p:nvSpPr>
          <p:cNvPr id="30" name="Data — symbol zastępczy 29"/>
          <p:cNvSpPr>
            <a:spLocks noGrp="1"/>
          </p:cNvSpPr>
          <p:nvPr>
            <p:ph type="dt" sz="half" idx="10"/>
          </p:nvPr>
        </p:nvSpPr>
        <p:spPr/>
        <p:txBody>
          <a:bodyPr rtlCol="0"/>
          <a:lstStyle/>
          <a:p>
            <a:pPr rtl="0"/>
            <a:fld id="{758D83BC-BCA0-4B5D-A9F7-F1CE1577EE60}" type="datetime1">
              <a:rPr lang="pl-PL" noProof="0" smtClean="0"/>
              <a:pPr rtl="0"/>
              <a:t>03.04.2019</a:t>
            </a:fld>
            <a:endParaRPr lang="pl-PL" noProof="0" dirty="0"/>
          </a:p>
        </p:txBody>
      </p:sp>
      <p:sp>
        <p:nvSpPr>
          <p:cNvPr id="19" name="Stopka — symbol zastępczy 18"/>
          <p:cNvSpPr>
            <a:spLocks noGrp="1"/>
          </p:cNvSpPr>
          <p:nvPr>
            <p:ph type="ftr" sz="quarter" idx="11"/>
          </p:nvPr>
        </p:nvSpPr>
        <p:spPr/>
        <p:txBody>
          <a:bodyPr rtlCol="0"/>
          <a:lstStyle/>
          <a:p>
            <a:pPr rtl="0"/>
            <a:r>
              <a:rPr lang="pl-PL" noProof="0" dirty="0"/>
              <a:t>Dodaj stopkę</a:t>
            </a:r>
          </a:p>
        </p:txBody>
      </p:sp>
      <p:sp>
        <p:nvSpPr>
          <p:cNvPr id="27" name="Numer slajdu — symbol zastępczy 26"/>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lvl1pPr>
              <a:defRPr sz="4400"/>
            </a:lvl1pPr>
          </a:lstStyle>
          <a:p>
            <a:pPr rtl="0"/>
            <a:r>
              <a:rPr lang="pl-PL" noProof="0"/>
              <a:t>Kliknij, aby edytować styl</a:t>
            </a:r>
            <a:endParaRPr kumimoji="0" lang="pl-PL" noProof="0" dirty="0"/>
          </a:p>
        </p:txBody>
      </p:sp>
      <p:sp>
        <p:nvSpPr>
          <p:cNvPr id="3" name="Tekst pionowy — symbol zastępczy 2"/>
          <p:cNvSpPr>
            <a:spLocks noGrp="1"/>
          </p:cNvSpPr>
          <p:nvPr>
            <p:ph type="body" orient="vert" idx="1"/>
          </p:nvPr>
        </p:nvSpPr>
        <p:spPr/>
        <p:txBody>
          <a:bodyPr vert="eaVert" rtlCol="0"/>
          <a:lstStyle>
            <a:lvl2pPr>
              <a:defRPr sz="2800"/>
            </a:lvl2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4" name="Data — symbol zastępczy 3"/>
          <p:cNvSpPr>
            <a:spLocks noGrp="1"/>
          </p:cNvSpPr>
          <p:nvPr>
            <p:ph type="dt" sz="half" idx="10"/>
          </p:nvPr>
        </p:nvSpPr>
        <p:spPr/>
        <p:txBody>
          <a:bodyPr rtlCol="0"/>
          <a:lstStyle/>
          <a:p>
            <a:pPr rtl="0"/>
            <a:fld id="{91917AD0-DD6B-4AB3-BD23-391A3708AEEF}" type="datetime1">
              <a:rPr lang="pl-PL" noProof="0" smtClean="0"/>
              <a:pPr rtl="0"/>
              <a:t>03.04.2019</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6" name="Numer slajdu — symbol zastępczy 5"/>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305800" y="1348154"/>
            <a:ext cx="2743200" cy="4778010"/>
          </a:xfrm>
        </p:spPr>
        <p:txBody>
          <a:bodyPr vert="eaVert" rtlCol="0">
            <a:normAutofit/>
          </a:bodyPr>
          <a:lstStyle>
            <a:lvl1pPr>
              <a:defRPr sz="4400"/>
            </a:lvl1pPr>
          </a:lstStyle>
          <a:p>
            <a:pPr rtl="0"/>
            <a:r>
              <a:rPr lang="pl-PL" noProof="0"/>
              <a:t>Kliknij, aby edytować styl</a:t>
            </a:r>
            <a:endParaRPr kumimoji="0" lang="pl-PL" noProof="0" dirty="0"/>
          </a:p>
        </p:txBody>
      </p:sp>
      <p:sp>
        <p:nvSpPr>
          <p:cNvPr id="3" name="Tekst pionowy — symbol zastępczy 2"/>
          <p:cNvSpPr>
            <a:spLocks noGrp="1"/>
          </p:cNvSpPr>
          <p:nvPr>
            <p:ph type="body" orient="vert" idx="1"/>
          </p:nvPr>
        </p:nvSpPr>
        <p:spPr>
          <a:xfrm>
            <a:off x="1181100" y="1348154"/>
            <a:ext cx="6921499" cy="4778010"/>
          </a:xfrm>
        </p:spPr>
        <p:txBody>
          <a:bodyPr vert="eaVert" rtlCol="0">
            <a:normAutofit/>
          </a:bodyPr>
          <a:lstStyle>
            <a:lvl1pPr>
              <a:defRPr sz="3000"/>
            </a:lvl1pPr>
            <a:lvl2pPr>
              <a:defRPr sz="2800"/>
            </a:lvl2pPr>
            <a:lvl3pPr>
              <a:defRPr sz="2400"/>
            </a:lvl3pPr>
            <a:lvl4pPr>
              <a:defRPr sz="2000"/>
            </a:lvl4pPr>
            <a:lvl5pPr>
              <a:defRPr sz="20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4" name="Data — symbol zastępczy 3"/>
          <p:cNvSpPr>
            <a:spLocks noGrp="1"/>
          </p:cNvSpPr>
          <p:nvPr>
            <p:ph type="dt" sz="half" idx="10"/>
          </p:nvPr>
        </p:nvSpPr>
        <p:spPr/>
        <p:txBody>
          <a:bodyPr rtlCol="0"/>
          <a:lstStyle/>
          <a:p>
            <a:pPr rtl="0"/>
            <a:fld id="{5714AEC7-7137-4653-9BBC-4A89DBEE5EDA}" type="datetime1">
              <a:rPr lang="pl-PL" noProof="0" smtClean="0"/>
              <a:pPr rtl="0"/>
              <a:t>03.04.2019</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6" name="Numer slajdu — symbol zastępczy 5"/>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a:defRPr>
                <a:solidFill>
                  <a:schemeClr val="bg2"/>
                </a:solidFill>
              </a:defRPr>
            </a:lvl1pPr>
          </a:lstStyle>
          <a:p>
            <a:pPr rtl="0"/>
            <a:r>
              <a:rPr lang="pl-PL" noProof="0"/>
              <a:t>Kliknij, aby edytować styl</a:t>
            </a:r>
            <a:endParaRPr kumimoji="0" lang="pl-PL" noProof="0" dirty="0"/>
          </a:p>
        </p:txBody>
      </p:sp>
      <p:sp>
        <p:nvSpPr>
          <p:cNvPr id="3" name="Zawartość — symbol zastępczy 2"/>
          <p:cNvSpPr>
            <a:spLocks noGrp="1"/>
          </p:cNvSpPr>
          <p:nvPr>
            <p:ph idx="1"/>
          </p:nvPr>
        </p:nvSpPr>
        <p:spPr/>
        <p:txBody>
          <a:bodyPr rtlCol="0"/>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p>
            <a:pPr rtl="0"/>
            <a:fld id="{DC97780D-FC4C-45F3-A666-DCEBD980EA72}" type="datetime1">
              <a:rPr lang="pl-PL" noProof="0" smtClean="0"/>
              <a:pPr rtl="0"/>
              <a:t>03.04.2019</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6" name="Numer slajdu — symbol zastępczy 5"/>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032000" y="4464372"/>
            <a:ext cx="8839200" cy="1826363"/>
          </a:xfrm>
        </p:spPr>
        <p:txBody>
          <a:bodyPr tIns="0" bIns="0" rtlCol="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2032000" y="3366334"/>
            <a:ext cx="8839200" cy="1066688"/>
          </a:xfrm>
        </p:spPr>
        <p:txBody>
          <a:bodyPr lIns="45720" tIns="0" rIns="45720" bIns="0" rtlCol="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pl-PL" noProof="0"/>
              <a:t>Kliknij, aby edytować style wzorca tekstu</a:t>
            </a:r>
          </a:p>
        </p:txBody>
      </p:sp>
      <p:sp>
        <p:nvSpPr>
          <p:cNvPr id="4" name="Data — symbol zastępczy 3"/>
          <p:cNvSpPr>
            <a:spLocks noGrp="1"/>
          </p:cNvSpPr>
          <p:nvPr>
            <p:ph type="dt" sz="half" idx="10"/>
          </p:nvPr>
        </p:nvSpPr>
        <p:spPr/>
        <p:txBody>
          <a:bodyPr rtlCol="0"/>
          <a:lstStyle/>
          <a:p>
            <a:pPr rtl="0"/>
            <a:fld id="{B10AB550-9C7E-4A89-B6AD-EA029BA20CA6}" type="datetime1">
              <a:rPr lang="pl-PL" noProof="0" smtClean="0"/>
              <a:pPr rtl="0"/>
              <a:t>03.04.2019</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Dodaj stopkę</a:t>
            </a:r>
          </a:p>
        </p:txBody>
      </p:sp>
      <p:sp>
        <p:nvSpPr>
          <p:cNvPr id="6" name="Numer slajdu — symbol zastępczy 5"/>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181100" y="274638"/>
            <a:ext cx="9867900" cy="1143000"/>
          </a:xfrm>
        </p:spPr>
        <p:txBody>
          <a:bodyPr rtlCol="0"/>
          <a:lstStyle/>
          <a:p>
            <a:pPr rtl="0"/>
            <a:r>
              <a:rPr lang="pl-PL" noProof="0"/>
              <a:t>Kliknij, aby edytować styl</a:t>
            </a:r>
            <a:endParaRPr kumimoji="0" lang="pl-PL" noProof="0" dirty="0"/>
          </a:p>
        </p:txBody>
      </p:sp>
      <p:sp>
        <p:nvSpPr>
          <p:cNvPr id="3" name="Zawartość — symbol zastępczy 2"/>
          <p:cNvSpPr>
            <a:spLocks noGrp="1"/>
          </p:cNvSpPr>
          <p:nvPr>
            <p:ph sz="half" idx="1"/>
          </p:nvPr>
        </p:nvSpPr>
        <p:spPr>
          <a:xfrm>
            <a:off x="118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4" name="Zawartość — symbol zastępczy 3"/>
          <p:cNvSpPr>
            <a:spLocks noGrp="1"/>
          </p:cNvSpPr>
          <p:nvPr>
            <p:ph sz="half" idx="2"/>
          </p:nvPr>
        </p:nvSpPr>
        <p:spPr>
          <a:xfrm>
            <a:off x="626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5" name="Data — symbol zastępczy 4"/>
          <p:cNvSpPr>
            <a:spLocks noGrp="1"/>
          </p:cNvSpPr>
          <p:nvPr>
            <p:ph type="dt" sz="half" idx="10"/>
          </p:nvPr>
        </p:nvSpPr>
        <p:spPr/>
        <p:txBody>
          <a:bodyPr rtlCol="0"/>
          <a:lstStyle/>
          <a:p>
            <a:pPr rtl="0"/>
            <a:fld id="{E25C0CB8-D42D-4B33-9B87-40A218B73731}" type="datetime1">
              <a:rPr lang="pl-PL" noProof="0" smtClean="0"/>
              <a:pPr rtl="0"/>
              <a:t>03.04.2019</a:t>
            </a:fld>
            <a:endParaRPr lang="pl-PL" noProof="0" dirty="0"/>
          </a:p>
        </p:txBody>
      </p:sp>
      <p:sp>
        <p:nvSpPr>
          <p:cNvPr id="6" name="Stopka — symbol zastępczy 5"/>
          <p:cNvSpPr>
            <a:spLocks noGrp="1"/>
          </p:cNvSpPr>
          <p:nvPr>
            <p:ph type="ftr" sz="quarter" idx="11"/>
          </p:nvPr>
        </p:nvSpPr>
        <p:spPr/>
        <p:txBody>
          <a:bodyPr rtlCol="0"/>
          <a:lstStyle/>
          <a:p>
            <a:pPr rtl="0"/>
            <a:r>
              <a:rPr lang="pl-PL" noProof="0" dirty="0"/>
              <a:t>Dodaj stopkę</a:t>
            </a:r>
          </a:p>
        </p:txBody>
      </p:sp>
      <p:sp>
        <p:nvSpPr>
          <p:cNvPr id="7" name="Numer slajdu — symbol zastępczy 6"/>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181100" y="273050"/>
            <a:ext cx="10401300" cy="1143000"/>
          </a:xfrm>
        </p:spPr>
        <p:txBody>
          <a:bodyPr rtlCol="0" anchor="ctr"/>
          <a:lstStyle>
            <a:lvl1pPr>
              <a:defRPr/>
            </a:lvl1pPr>
          </a:lstStyle>
          <a:p>
            <a:pPr rtl="0"/>
            <a:r>
              <a:rPr lang="pl-PL" noProof="0"/>
              <a:t>Kliknij, aby edytować styl</a:t>
            </a:r>
            <a:endParaRPr lang="pl-PL" noProof="0" dirty="0"/>
          </a:p>
        </p:txBody>
      </p:sp>
      <p:sp>
        <p:nvSpPr>
          <p:cNvPr id="5" name="Zawartość — symbol zastępczy 4"/>
          <p:cNvSpPr>
            <a:spLocks noGrp="1"/>
          </p:cNvSpPr>
          <p:nvPr>
            <p:ph sz="quarter" idx="2"/>
          </p:nvPr>
        </p:nvSpPr>
        <p:spPr>
          <a:xfrm>
            <a:off x="118110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3" name="Tekst — symbol zastępczy 2"/>
          <p:cNvSpPr>
            <a:spLocks noGrp="1"/>
          </p:cNvSpPr>
          <p:nvPr>
            <p:ph type="body" idx="1"/>
          </p:nvPr>
        </p:nvSpPr>
        <p:spPr>
          <a:xfrm>
            <a:off x="118110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pl-PL" noProof="0"/>
              <a:t>Kliknij, aby edytować style wzorca tekstu</a:t>
            </a:r>
          </a:p>
        </p:txBody>
      </p:sp>
      <p:sp>
        <p:nvSpPr>
          <p:cNvPr id="6" name="Zawartość — symbol zastępczy 5"/>
          <p:cNvSpPr>
            <a:spLocks noGrp="1"/>
          </p:cNvSpPr>
          <p:nvPr>
            <p:ph sz="quarter" idx="4"/>
          </p:nvPr>
        </p:nvSpPr>
        <p:spPr>
          <a:xfrm>
            <a:off x="629412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4" name="Tekst — symbol zastępczy 3"/>
          <p:cNvSpPr>
            <a:spLocks noGrp="1"/>
          </p:cNvSpPr>
          <p:nvPr>
            <p:ph type="body" sz="half" idx="3"/>
          </p:nvPr>
        </p:nvSpPr>
        <p:spPr>
          <a:xfrm>
            <a:off x="629412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pl-PL" noProof="0"/>
              <a:t>Kliknij, aby edytować style wzorca tekstu</a:t>
            </a:r>
          </a:p>
        </p:txBody>
      </p:sp>
      <p:sp>
        <p:nvSpPr>
          <p:cNvPr id="7" name="Data — symbol zastępczy 6"/>
          <p:cNvSpPr>
            <a:spLocks noGrp="1"/>
          </p:cNvSpPr>
          <p:nvPr>
            <p:ph type="dt" sz="half" idx="10"/>
          </p:nvPr>
        </p:nvSpPr>
        <p:spPr/>
        <p:txBody>
          <a:bodyPr rtlCol="0"/>
          <a:lstStyle/>
          <a:p>
            <a:pPr rtl="0"/>
            <a:fld id="{81FECAD5-2758-4A93-896D-6A3B97430B20}" type="datetime1">
              <a:rPr lang="pl-PL" noProof="0" smtClean="0"/>
              <a:pPr rtl="0"/>
              <a:t>03.04.2019</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Dodaj stopkę</a:t>
            </a:r>
          </a:p>
        </p:txBody>
      </p:sp>
      <p:sp>
        <p:nvSpPr>
          <p:cNvPr id="9" name="Numer slajdu — symbol zastępczy 8"/>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181100" y="274320"/>
            <a:ext cx="9867900" cy="1143000"/>
          </a:xfrm>
        </p:spPr>
        <p:txBody>
          <a:bodyPr rtlCol="0" anchor="ctr"/>
          <a:lstStyle>
            <a:lvl1pPr algn="l">
              <a:defRPr sz="4600"/>
            </a:lvl1pPr>
          </a:lstStyle>
          <a:p>
            <a:pPr rtl="0"/>
            <a:r>
              <a:rPr lang="pl-PL" noProof="0"/>
              <a:t>Kliknij, aby edytować styl</a:t>
            </a:r>
            <a:endParaRPr lang="pl-PL" noProof="0" dirty="0"/>
          </a:p>
        </p:txBody>
      </p:sp>
      <p:sp>
        <p:nvSpPr>
          <p:cNvPr id="7" name="Data — symbol zastępczy 6"/>
          <p:cNvSpPr>
            <a:spLocks noGrp="1"/>
          </p:cNvSpPr>
          <p:nvPr>
            <p:ph type="dt" sz="half" idx="10"/>
          </p:nvPr>
        </p:nvSpPr>
        <p:spPr/>
        <p:txBody>
          <a:bodyPr rtlCol="0"/>
          <a:lstStyle/>
          <a:p>
            <a:pPr rtl="0"/>
            <a:fld id="{5FD7F438-8320-4522-A953-A94CAC5CD535}" type="datetime1">
              <a:rPr lang="pl-PL" noProof="0" smtClean="0"/>
              <a:pPr rtl="0"/>
              <a:t>03.04.2019</a:t>
            </a:fld>
            <a:endParaRPr lang="pl-PL" noProof="0" dirty="0"/>
          </a:p>
        </p:txBody>
      </p:sp>
      <p:sp>
        <p:nvSpPr>
          <p:cNvPr id="9" name="Stopka — symbol zastępczy 8"/>
          <p:cNvSpPr>
            <a:spLocks noGrp="1"/>
          </p:cNvSpPr>
          <p:nvPr>
            <p:ph type="ftr" sz="quarter" idx="12"/>
          </p:nvPr>
        </p:nvSpPr>
        <p:spPr/>
        <p:txBody>
          <a:bodyPr rtlCol="0"/>
          <a:lstStyle/>
          <a:p>
            <a:pPr rtl="0"/>
            <a:r>
              <a:rPr lang="pl-PL" noProof="0" dirty="0"/>
              <a:t>Dodaj stopkę</a:t>
            </a:r>
          </a:p>
        </p:txBody>
      </p:sp>
      <p:sp>
        <p:nvSpPr>
          <p:cNvPr id="8" name="Numer slajdu — symbol zastępczy 7"/>
          <p:cNvSpPr>
            <a:spLocks noGrp="1"/>
          </p:cNvSpPr>
          <p:nvPr>
            <p:ph type="sldNum" sz="quarter" idx="11"/>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B5E1ACA6-F2FD-47C5-B9D5-600800D92C59}" type="datetime1">
              <a:rPr lang="pl-PL" noProof="0" smtClean="0"/>
              <a:pPr rtl="0"/>
              <a:t>03.04.2019</a:t>
            </a:fld>
            <a:endParaRPr lang="pl-PL" noProof="0" dirty="0"/>
          </a:p>
        </p:txBody>
      </p:sp>
      <p:sp>
        <p:nvSpPr>
          <p:cNvPr id="3" name="Stopka — symbol zastępczy 2"/>
          <p:cNvSpPr>
            <a:spLocks noGrp="1"/>
          </p:cNvSpPr>
          <p:nvPr>
            <p:ph type="ftr" sz="quarter" idx="11"/>
          </p:nvPr>
        </p:nvSpPr>
        <p:spPr/>
        <p:txBody>
          <a:bodyPr rtlCol="0"/>
          <a:lstStyle/>
          <a:p>
            <a:pPr rtl="0"/>
            <a:r>
              <a:rPr lang="pl-PL" noProof="0" dirty="0"/>
              <a:t>Dodaj stopkę</a:t>
            </a:r>
          </a:p>
        </p:txBody>
      </p:sp>
      <p:sp>
        <p:nvSpPr>
          <p:cNvPr id="4" name="Numer slajdu — symbol zastępczy 3"/>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195749" y="1056575"/>
            <a:ext cx="6635265" cy="730250"/>
          </a:xfrm>
        </p:spPr>
        <p:txBody>
          <a:bodyPr tIns="0" bIns="0" rtlCol="0" anchor="t">
            <a:normAutofit/>
          </a:bodyPr>
          <a:lstStyle>
            <a:lvl1pPr algn="l">
              <a:buNone/>
              <a:defRPr sz="2000" b="1">
                <a:solidFill>
                  <a:schemeClr val="bg2"/>
                </a:solidFill>
              </a:defRPr>
            </a:lvl1pPr>
          </a:lstStyle>
          <a:p>
            <a:pPr rtl="0"/>
            <a:r>
              <a:rPr lang="pl-PL" noProof="0"/>
              <a:t>Kliknij, aby edytować styl</a:t>
            </a:r>
            <a:endParaRPr kumimoji="0" lang="pl-PL" noProof="0" dirty="0"/>
          </a:p>
        </p:txBody>
      </p:sp>
      <p:sp>
        <p:nvSpPr>
          <p:cNvPr id="3" name="Tekst — symbol zastępczy 2"/>
          <p:cNvSpPr>
            <a:spLocks noGrp="1"/>
          </p:cNvSpPr>
          <p:nvPr>
            <p:ph type="body" idx="2"/>
          </p:nvPr>
        </p:nvSpPr>
        <p:spPr>
          <a:xfrm>
            <a:off x="1195750" y="85471"/>
            <a:ext cx="5687370" cy="914400"/>
          </a:xfrm>
        </p:spPr>
        <p:txBody>
          <a:bodyPr lIns="45720" tIns="0" rIns="45720" bIns="0" rtlCol="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rtl="0" eaLnBrk="1" latinLnBrk="0" hangingPunct="1"/>
            <a:r>
              <a:rPr lang="pl-PL" noProof="0"/>
              <a:t>Kliknij, aby edytować style wzorca tekstu</a:t>
            </a:r>
          </a:p>
        </p:txBody>
      </p:sp>
      <p:sp>
        <p:nvSpPr>
          <p:cNvPr id="4" name="Zawartość — symbol zastępczy 3"/>
          <p:cNvSpPr>
            <a:spLocks noGrp="1"/>
          </p:cNvSpPr>
          <p:nvPr>
            <p:ph sz="half" idx="1"/>
          </p:nvPr>
        </p:nvSpPr>
        <p:spPr>
          <a:xfrm>
            <a:off x="1195750" y="1981200"/>
            <a:ext cx="9853250" cy="4152900"/>
          </a:xfrm>
        </p:spPr>
        <p:txBody>
          <a:bodyPr rtlCol="0"/>
          <a:lstStyle>
            <a:lvl1pPr>
              <a:defRPr sz="2800"/>
            </a:lvl1pPr>
            <a:lvl2pPr>
              <a:defRPr sz="2400"/>
            </a:lvl2pPr>
            <a:lvl3pPr>
              <a:defRPr sz="2200"/>
            </a:lvl3pPr>
            <a:lvl4pPr>
              <a:defRPr sz="2000"/>
            </a:lvl4pPr>
            <a:lvl5pPr>
              <a:defRPr sz="2000"/>
            </a:lvl5pPr>
          </a:lstStyle>
          <a:p>
            <a:pPr lvl="0" rtl="0" eaLnBrk="1" latinLnBrk="0" hangingPunct="1"/>
            <a:r>
              <a:rPr lang="pl-PL" noProof="0"/>
              <a:t>Kliknij, aby edytować style wzorca tekstu</a:t>
            </a:r>
          </a:p>
          <a:p>
            <a:pPr lvl="1" rtl="0" eaLnBrk="1" latinLnBrk="0" hangingPunct="1"/>
            <a:r>
              <a:rPr lang="pl-PL" noProof="0"/>
              <a:t>Drugi poziom</a:t>
            </a:r>
          </a:p>
          <a:p>
            <a:pPr lvl="2" rtl="0" eaLnBrk="1" latinLnBrk="0" hangingPunct="1"/>
            <a:r>
              <a:rPr lang="pl-PL" noProof="0"/>
              <a:t>Trzeci poziom</a:t>
            </a:r>
          </a:p>
          <a:p>
            <a:pPr lvl="3" rtl="0" eaLnBrk="1" latinLnBrk="0" hangingPunct="1"/>
            <a:r>
              <a:rPr lang="pl-PL" noProof="0"/>
              <a:t>Czwarty poziom</a:t>
            </a:r>
          </a:p>
          <a:p>
            <a:pPr lvl="4" rtl="0" eaLnBrk="1" latinLnBrk="0" hangingPunct="1"/>
            <a:r>
              <a:rPr lang="pl-PL" noProof="0"/>
              <a:t>Piąty poziom</a:t>
            </a:r>
            <a:endParaRPr kumimoji="0" lang="pl-PL" noProof="0" dirty="0"/>
          </a:p>
        </p:txBody>
      </p:sp>
      <p:sp>
        <p:nvSpPr>
          <p:cNvPr id="5" name="Data — symbol zastępczy 4"/>
          <p:cNvSpPr>
            <a:spLocks noGrp="1"/>
          </p:cNvSpPr>
          <p:nvPr>
            <p:ph type="dt" sz="half" idx="10"/>
          </p:nvPr>
        </p:nvSpPr>
        <p:spPr/>
        <p:txBody>
          <a:bodyPr rtlCol="0"/>
          <a:lstStyle/>
          <a:p>
            <a:pPr rtl="0"/>
            <a:fld id="{168D17E2-9FC5-4730-B9AC-DA672ABAEFF5}" type="datetime1">
              <a:rPr lang="pl-PL" noProof="0" smtClean="0"/>
              <a:pPr rtl="0"/>
              <a:t>03.04.2019</a:t>
            </a:fld>
            <a:endParaRPr lang="pl-PL" noProof="0" dirty="0"/>
          </a:p>
        </p:txBody>
      </p:sp>
      <p:sp>
        <p:nvSpPr>
          <p:cNvPr id="6" name="Stopka — symbol zastępczy 5"/>
          <p:cNvSpPr>
            <a:spLocks noGrp="1"/>
          </p:cNvSpPr>
          <p:nvPr>
            <p:ph type="ftr" sz="quarter" idx="11"/>
          </p:nvPr>
        </p:nvSpPr>
        <p:spPr/>
        <p:txBody>
          <a:bodyPr rtlCol="0"/>
          <a:lstStyle/>
          <a:p>
            <a:pPr rtl="0"/>
            <a:r>
              <a:rPr lang="pl-PL" noProof="0" dirty="0"/>
              <a:t>Dodaj stopkę</a:t>
            </a:r>
          </a:p>
        </p:txBody>
      </p:sp>
      <p:sp>
        <p:nvSpPr>
          <p:cNvPr id="7" name="Numer slajdu — symbol zastępczy 6"/>
          <p:cNvSpPr>
            <a:spLocks noGrp="1"/>
          </p:cNvSpPr>
          <p:nvPr>
            <p:ph type="sldNum" sz="quarter" idx="12"/>
          </p:nvPr>
        </p:nvSpPr>
        <p:spPr>
          <a:xfrm>
            <a:off x="10875264" y="6422065"/>
            <a:ext cx="1016000" cy="365125"/>
          </a:xfrm>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092459" y="1705709"/>
            <a:ext cx="3954590" cy="1253808"/>
          </a:xfrm>
        </p:spPr>
        <p:txBody>
          <a:bodyPr rtlCol="0" anchor="b"/>
          <a:lstStyle>
            <a:lvl1pPr algn="l">
              <a:buNone/>
              <a:defRPr sz="2200" b="1">
                <a:solidFill>
                  <a:schemeClr val="bg2"/>
                </a:solidFill>
              </a:defRPr>
            </a:lvl1pPr>
          </a:lstStyle>
          <a:p>
            <a:pPr rtl="0"/>
            <a:r>
              <a:rPr lang="pl-PL" noProof="0"/>
              <a:t>Kliknij, aby edytować styl</a:t>
            </a:r>
            <a:endParaRPr kumimoji="0"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rtlCol="0"/>
          <a:lstStyle>
            <a:lvl1pPr marL="0" indent="0">
              <a:buNone/>
              <a:defRPr sz="3200" baseline="0">
                <a:solidFill>
                  <a:schemeClr val="tx1"/>
                </a:solidFill>
              </a:defRPr>
            </a:lvl1pPr>
          </a:lstStyle>
          <a:p>
            <a:pPr rtl="0"/>
            <a:r>
              <a:rPr lang="pl-PL" noProof="0"/>
              <a:t>Kliknij ikonę, aby dodać obraz</a:t>
            </a:r>
            <a:endParaRPr kumimoji="0" lang="pl-PL" noProof="0" dirty="0"/>
          </a:p>
        </p:txBody>
      </p:sp>
      <p:sp>
        <p:nvSpPr>
          <p:cNvPr id="4" name="Tekst — symbol zastępczy 3"/>
          <p:cNvSpPr>
            <a:spLocks noGrp="1"/>
          </p:cNvSpPr>
          <p:nvPr>
            <p:ph type="body" sz="half" idx="2"/>
          </p:nvPr>
        </p:nvSpPr>
        <p:spPr>
          <a:xfrm>
            <a:off x="7092462" y="2998764"/>
            <a:ext cx="3954587" cy="3135335"/>
          </a:xfrm>
        </p:spPr>
        <p:txBody>
          <a:bodyPr lIns="45720" rIns="45720" rtlCol="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pl-PL" noProof="0"/>
              <a:t>Kliknij, aby edytować style wzorca tekstu</a:t>
            </a:r>
          </a:p>
        </p:txBody>
      </p:sp>
      <p:sp>
        <p:nvSpPr>
          <p:cNvPr id="5" name="Data — symbol zastępczy 4"/>
          <p:cNvSpPr>
            <a:spLocks noGrp="1"/>
          </p:cNvSpPr>
          <p:nvPr>
            <p:ph type="dt" sz="half" idx="10"/>
          </p:nvPr>
        </p:nvSpPr>
        <p:spPr>
          <a:xfrm>
            <a:off x="609600" y="6422065"/>
            <a:ext cx="2844800" cy="365125"/>
          </a:xfrm>
        </p:spPr>
        <p:txBody>
          <a:bodyPr rtlCol="0"/>
          <a:lstStyle/>
          <a:p>
            <a:pPr rtl="0"/>
            <a:fld id="{34700397-2830-4AC1-94DD-82F056851A8C}" type="datetime1">
              <a:rPr lang="pl-PL" noProof="0" smtClean="0"/>
              <a:pPr rtl="0"/>
              <a:t>03.04.2019</a:t>
            </a:fld>
            <a:endParaRPr lang="pl-PL" noProof="0" dirty="0"/>
          </a:p>
        </p:txBody>
      </p:sp>
      <p:sp>
        <p:nvSpPr>
          <p:cNvPr id="6" name="Stopka — symbol zastępczy 5"/>
          <p:cNvSpPr>
            <a:spLocks noGrp="1"/>
          </p:cNvSpPr>
          <p:nvPr>
            <p:ph type="ftr" sz="quarter" idx="11"/>
          </p:nvPr>
        </p:nvSpPr>
        <p:spPr/>
        <p:txBody>
          <a:bodyPr rtlCol="0"/>
          <a:lstStyle/>
          <a:p>
            <a:pPr rtl="0"/>
            <a:r>
              <a:rPr lang="pl-PL" noProof="0" dirty="0"/>
              <a:t>Dodaj stopkę</a:t>
            </a:r>
          </a:p>
        </p:txBody>
      </p:sp>
      <p:sp>
        <p:nvSpPr>
          <p:cNvPr id="7" name="Numer slajdu — symbol zastępczy 6"/>
          <p:cNvSpPr>
            <a:spLocks noGrp="1"/>
          </p:cNvSpPr>
          <p:nvPr>
            <p:ph type="sldNum" sz="quarter" idx="12"/>
          </p:nvPr>
        </p:nvSpPr>
        <p:spPr/>
        <p:txBody>
          <a:bodyPr rtlCol="0"/>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ytuł — symbol zastępczy 8"/>
          <p:cNvSpPr>
            <a:spLocks noGrp="1"/>
          </p:cNvSpPr>
          <p:nvPr>
            <p:ph type="title"/>
          </p:nvPr>
        </p:nvSpPr>
        <p:spPr>
          <a:xfrm>
            <a:off x="1181100" y="274638"/>
            <a:ext cx="9867900" cy="1143000"/>
          </a:xfrm>
          <a:prstGeom prst="rect">
            <a:avLst/>
          </a:prstGeom>
        </p:spPr>
        <p:txBody>
          <a:bodyPr vert="horz" lIns="45720" rIns="45720" rtlCol="0" anchor="ctr">
            <a:normAutofit/>
          </a:bodyPr>
          <a:lstStyle/>
          <a:p>
            <a:pPr rtl="0"/>
            <a:r>
              <a:rPr lang="pl-PL" noProof="0" dirty="0"/>
              <a:t>Kliknij, aby edytować styl wzorca tytułu</a:t>
            </a:r>
          </a:p>
        </p:txBody>
      </p:sp>
      <p:sp>
        <p:nvSpPr>
          <p:cNvPr id="30" name="Tekst — symbol zastępczy 29"/>
          <p:cNvSpPr>
            <a:spLocks noGrp="1"/>
          </p:cNvSpPr>
          <p:nvPr>
            <p:ph type="body" idx="1"/>
          </p:nvPr>
        </p:nvSpPr>
        <p:spPr>
          <a:xfrm>
            <a:off x="1181100" y="1600201"/>
            <a:ext cx="9867900" cy="4525963"/>
          </a:xfrm>
          <a:prstGeom prst="rect">
            <a:avLst/>
          </a:prstGeom>
        </p:spPr>
        <p:txBody>
          <a:bodyPr vert="horz" rtlCol="0">
            <a:normAutofit/>
          </a:bodyPr>
          <a:lstStyle/>
          <a:p>
            <a:pPr lvl="0" rtl="0" eaLnBrk="1" latinLnBrk="0" hangingPunct="1"/>
            <a:r>
              <a:rPr lang="pl-PL" noProof="0" dirty="0"/>
              <a:t>Kliknij, aby edytować style wzorców tekstu</a:t>
            </a:r>
          </a:p>
          <a:p>
            <a:pPr lvl="1" rtl="0" eaLnBrk="1" latinLnBrk="0" hangingPunct="1"/>
            <a:r>
              <a:rPr lang="pl-PL" noProof="0" dirty="0"/>
              <a:t>Drugi poziom</a:t>
            </a:r>
          </a:p>
          <a:p>
            <a:pPr lvl="2" rtl="0" eaLnBrk="1" latinLnBrk="0" hangingPunct="1"/>
            <a:r>
              <a:rPr lang="pl-PL" noProof="0" dirty="0"/>
              <a:t>Trzeci poziom</a:t>
            </a:r>
          </a:p>
          <a:p>
            <a:pPr lvl="3" rtl="0" eaLnBrk="1" latinLnBrk="0" hangingPunct="1"/>
            <a:r>
              <a:rPr lang="pl-PL" noProof="0" dirty="0"/>
              <a:t>Czwarty poziom</a:t>
            </a:r>
          </a:p>
          <a:p>
            <a:pPr lvl="4" rtl="0" eaLnBrk="1" latinLnBrk="0" hangingPunct="1"/>
            <a:r>
              <a:rPr lang="pl-PL" noProof="0" dirty="0"/>
              <a:t>Piąty poziom</a:t>
            </a:r>
          </a:p>
        </p:txBody>
      </p:sp>
      <p:sp>
        <p:nvSpPr>
          <p:cNvPr id="10" name="Data — symbol zastępczy 9"/>
          <p:cNvSpPr>
            <a:spLocks noGrp="1"/>
          </p:cNvSpPr>
          <p:nvPr>
            <p:ph type="dt" sz="half" idx="2"/>
          </p:nvPr>
        </p:nvSpPr>
        <p:spPr>
          <a:xfrm>
            <a:off x="609600" y="6422065"/>
            <a:ext cx="2844800" cy="365125"/>
          </a:xfrm>
          <a:prstGeom prst="rect">
            <a:avLst/>
          </a:prstGeom>
        </p:spPr>
        <p:txBody>
          <a:bodyPr vert="horz" bIns="0" rtlCol="0" anchor="b"/>
          <a:lstStyle>
            <a:lvl1pPr algn="l" eaLnBrk="1" latinLnBrk="0" hangingPunct="1">
              <a:defRPr kumimoji="0" sz="1100">
                <a:solidFill>
                  <a:schemeClr val="tx1"/>
                </a:solidFill>
              </a:defRPr>
            </a:lvl1pPr>
          </a:lstStyle>
          <a:p>
            <a:pPr rtl="0"/>
            <a:fld id="{4FCD671D-D594-44DB-90CE-D74E213DA077}" type="datetime1">
              <a:rPr lang="pl-PL" noProof="0" smtClean="0"/>
              <a:pPr rtl="0"/>
              <a:t>03.04.2019</a:t>
            </a:fld>
            <a:endParaRPr lang="pl-PL" noProof="0" dirty="0"/>
          </a:p>
        </p:txBody>
      </p:sp>
      <p:sp>
        <p:nvSpPr>
          <p:cNvPr id="22" name="Stopka — symbol zastępczy 21"/>
          <p:cNvSpPr>
            <a:spLocks noGrp="1"/>
          </p:cNvSpPr>
          <p:nvPr>
            <p:ph type="ftr" sz="quarter" idx="3"/>
          </p:nvPr>
        </p:nvSpPr>
        <p:spPr>
          <a:xfrm>
            <a:off x="4165600" y="6422065"/>
            <a:ext cx="3860800" cy="365125"/>
          </a:xfrm>
          <a:prstGeom prst="rect">
            <a:avLst/>
          </a:prstGeom>
        </p:spPr>
        <p:txBody>
          <a:bodyPr vert="horz" lIns="0" rIns="0" bIns="0" rtlCol="0" anchor="b"/>
          <a:lstStyle>
            <a:lvl1pPr algn="ctr" eaLnBrk="1" latinLnBrk="0" hangingPunct="1">
              <a:defRPr kumimoji="0" sz="1100">
                <a:solidFill>
                  <a:schemeClr val="tx1"/>
                </a:solidFill>
              </a:defRPr>
            </a:lvl1pPr>
          </a:lstStyle>
          <a:p>
            <a:pPr rtl="0"/>
            <a:r>
              <a:rPr lang="pl-PL" noProof="0" dirty="0"/>
              <a:t>Dodaj stopkę</a:t>
            </a:r>
          </a:p>
        </p:txBody>
      </p:sp>
      <p:sp>
        <p:nvSpPr>
          <p:cNvPr id="18" name="Numer slajdu — symbol zastępczy 17"/>
          <p:cNvSpPr>
            <a:spLocks noGrp="1"/>
          </p:cNvSpPr>
          <p:nvPr>
            <p:ph type="sldNum" sz="quarter" idx="4"/>
          </p:nvPr>
        </p:nvSpPr>
        <p:spPr>
          <a:xfrm>
            <a:off x="10871200" y="6422065"/>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pl-PL" noProof="0" smtClean="0"/>
              <a:pPr rtl="0"/>
              <a:t>‹#›</a:t>
            </a:fld>
            <a:endParaRPr lang="pl-PL" noProof="0"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6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files.pl/pl/index.php/Bud%C5%BCet_Unii_Europejskiej"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normAutofit/>
          </a:bodyPr>
          <a:lstStyle/>
          <a:p>
            <a:pPr rtl="0"/>
            <a:r>
              <a:rPr lang="pl-PL" sz="6000" dirty="0"/>
              <a:t>FUNDUSZE</a:t>
            </a:r>
            <a:br>
              <a:rPr lang="pl-PL" sz="6000" dirty="0"/>
            </a:br>
            <a:r>
              <a:rPr lang="pl-PL" sz="6000" dirty="0"/>
              <a:t>UNIJNE</a:t>
            </a:r>
          </a:p>
        </p:txBody>
      </p:sp>
      <p:sp>
        <p:nvSpPr>
          <p:cNvPr id="3" name="Podtytuł 2"/>
          <p:cNvSpPr>
            <a:spLocks noGrp="1"/>
          </p:cNvSpPr>
          <p:nvPr>
            <p:ph type="subTitle" idx="1"/>
          </p:nvPr>
        </p:nvSpPr>
        <p:spPr/>
        <p:txBody>
          <a:bodyPr rtlCol="0"/>
          <a:lstStyle/>
          <a:p>
            <a:pPr rtl="0"/>
            <a:r>
              <a:rPr lang="pl-PL" dirty="0"/>
              <a:t>P</a:t>
            </a:r>
          </a:p>
        </p:txBody>
      </p:sp>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Wniosek o dofinansowanie</a:t>
            </a:r>
            <a:br>
              <a:rPr lang="pl-PL" b="1" dirty="0"/>
            </a:br>
            <a:endParaRPr lang="pl-PL" dirty="0"/>
          </a:p>
        </p:txBody>
      </p:sp>
      <p:sp>
        <p:nvSpPr>
          <p:cNvPr id="3" name="Symbol zastępczy zawartości 2"/>
          <p:cNvSpPr>
            <a:spLocks noGrp="1"/>
          </p:cNvSpPr>
          <p:nvPr>
            <p:ph sz="half" idx="1"/>
          </p:nvPr>
        </p:nvSpPr>
        <p:spPr>
          <a:xfrm>
            <a:off x="1039660" y="1377863"/>
            <a:ext cx="10045874" cy="5148197"/>
          </a:xfrm>
        </p:spPr>
        <p:txBody>
          <a:bodyPr>
            <a:normAutofit fontScale="92500"/>
          </a:bodyPr>
          <a:lstStyle/>
          <a:p>
            <a:r>
              <a:rPr lang="pl-PL" dirty="0"/>
              <a:t>Po pomyślnym ukończeniu szkolenia należy złożyć odpowiedni </a:t>
            </a:r>
            <a:r>
              <a:rPr lang="pl-PL" b="1" u="sng" dirty="0"/>
              <a:t>wniosek</a:t>
            </a:r>
            <a:r>
              <a:rPr lang="pl-PL" dirty="0"/>
              <a:t> o dofinansowanie w ramach dotacji albo pożyczki wraz z biznes planem oraz dokumentami, które potwierdzają, że zarejestrowaliśmy działalność gospodarczą. Wniosek taki powinien zawierać m.in.:</a:t>
            </a:r>
          </a:p>
          <a:p>
            <a:r>
              <a:rPr lang="pl-PL" dirty="0"/>
              <a:t>informację o tym jakiego rodzaju działalność chcemy prowadzić</a:t>
            </a:r>
          </a:p>
          <a:p>
            <a:r>
              <a:rPr lang="pl-PL" dirty="0"/>
              <a:t> na jaką kwotę chcemy uzyskać pożyczkę albo dotację</a:t>
            </a:r>
          </a:p>
          <a:p>
            <a:r>
              <a:rPr lang="pl-PL" dirty="0"/>
              <a:t> przybliżony plan wydatków.</a:t>
            </a:r>
          </a:p>
          <a:p>
            <a:r>
              <a:rPr lang="pl-PL" dirty="0"/>
              <a:t>Wszystkie złożone wnioski ocenia komisja powołana przez daną instytucję udzielającą dofinansowania, które decyduje także o tym, czy udzielić decyzji bądź pożyczki, czy też nie. Jeśli przychyli się do naszego </a:t>
            </a:r>
            <a:r>
              <a:rPr lang="pl-PL" b="1" u="sng" dirty="0"/>
              <a:t>wniosku</a:t>
            </a:r>
            <a:r>
              <a:rPr lang="pl-PL" dirty="0"/>
              <a:t>, to kolejnym krokiem jest podpisanie umowy o udzieleniu dotacji albo pożyczki na rozwój przedsiębiorczości.</a:t>
            </a:r>
          </a:p>
          <a:p>
            <a:endParaRPr lang="pl-P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443108" y="1365336"/>
            <a:ext cx="49723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KONIEC</a:t>
            </a:r>
            <a:endParaRPr lang="pl-PL"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pole tekstowe 5"/>
          <p:cNvSpPr txBox="1"/>
          <p:nvPr/>
        </p:nvSpPr>
        <p:spPr>
          <a:xfrm>
            <a:off x="7954027" y="5549030"/>
            <a:ext cx="3632548" cy="1200329"/>
          </a:xfrm>
          <a:prstGeom prst="rect">
            <a:avLst/>
          </a:prstGeom>
          <a:noFill/>
          <a:ln>
            <a:solidFill>
              <a:schemeClr val="bg2"/>
            </a:solidFill>
          </a:ln>
        </p:spPr>
        <p:txBody>
          <a:bodyPr wrap="square" rtlCol="0" anchor="ctr" anchorCtr="1">
            <a:spAutoFit/>
          </a:bodyPr>
          <a:lstStyle/>
          <a:p>
            <a:r>
              <a:rPr lang="pl-PL" dirty="0"/>
              <a:t>WYKONALI:</a:t>
            </a:r>
            <a:br>
              <a:rPr lang="pl-PL" dirty="0"/>
            </a:br>
            <a:r>
              <a:rPr lang="pl-PL" dirty="0"/>
              <a:t>PATRYK KOBAK</a:t>
            </a:r>
            <a:br>
              <a:rPr lang="pl-PL" dirty="0"/>
            </a:br>
            <a:r>
              <a:rPr lang="pl-PL" dirty="0"/>
              <a:t>KRZYSZTOF KANKIEWICZ</a:t>
            </a:r>
            <a:br>
              <a:rPr lang="pl-PL" dirty="0"/>
            </a:br>
            <a:endParaRPr lang="pl-P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lstStyle/>
          <a:p>
            <a:pPr rtl="0"/>
            <a:r>
              <a:rPr lang="pl-PL" b="1" dirty="0"/>
              <a:t>CZYM SĄ FUNDUSZE UNIJNE?</a:t>
            </a:r>
          </a:p>
        </p:txBody>
      </p:sp>
      <p:sp>
        <p:nvSpPr>
          <p:cNvPr id="4" name="Symbol zastępczy zawartości 3"/>
          <p:cNvSpPr>
            <a:spLocks noGrp="1"/>
          </p:cNvSpPr>
          <p:nvPr>
            <p:ph idx="1"/>
          </p:nvPr>
        </p:nvSpPr>
        <p:spPr/>
        <p:txBody>
          <a:bodyPr>
            <a:normAutofit lnSpcReduction="10000"/>
          </a:bodyPr>
          <a:lstStyle/>
          <a:p>
            <a:r>
              <a:rPr lang="pl-PL" b="1" dirty="0"/>
              <a:t>Fundusze unijne</a:t>
            </a:r>
            <a:r>
              <a:rPr lang="pl-PL" dirty="0"/>
              <a:t> (fundusze strukturalne, fundusze europejskie) to środki finansowe Unii Europejskiej, które wspomagają gospodarkę państw członkowskich. Wpływają m.in. na rozwój uboższych regionów tych krajów, zmniejszenie w nich bezrobocia, poprawę komunikacji szynowej, drogowej i lotniczej. (Ministerstwo Rozwoju 2014-2017)</a:t>
            </a:r>
          </a:p>
          <a:p>
            <a:r>
              <a:rPr lang="pl-PL" dirty="0"/>
              <a:t>Fundusze unijne przeznaczane są głównie na realizację polityki spójności, często zwanej także polityką strukturalną bądź polityką regionalną.</a:t>
            </a:r>
          </a:p>
          <a:p>
            <a:endParaRPr lang="pl-PL" dirty="0"/>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rtl="0"/>
            <a:r>
              <a:rPr lang="pl-PL" b="1" dirty="0"/>
              <a:t>FORMY POMOCY UNIJNEJ</a:t>
            </a:r>
          </a:p>
        </p:txBody>
      </p:sp>
      <p:sp>
        <p:nvSpPr>
          <p:cNvPr id="4" name="Symbol zastępczy zawartości 3"/>
          <p:cNvSpPr>
            <a:spLocks noGrp="1"/>
          </p:cNvSpPr>
          <p:nvPr>
            <p:ph idx="1"/>
          </p:nvPr>
        </p:nvSpPr>
        <p:spPr>
          <a:xfrm>
            <a:off x="977030" y="1390389"/>
            <a:ext cx="10183660" cy="5148197"/>
          </a:xfrm>
        </p:spPr>
        <p:txBody>
          <a:bodyPr>
            <a:normAutofit fontScale="92500" lnSpcReduction="20000"/>
          </a:bodyPr>
          <a:lstStyle/>
          <a:p>
            <a:r>
              <a:rPr lang="pl-PL" dirty="0"/>
              <a:t>pomoc publiczna m.in. dotacje, pożyczki nisko oprocentowane</a:t>
            </a:r>
          </a:p>
          <a:p>
            <a:pPr lvl="1"/>
            <a:r>
              <a:rPr lang="pl-PL" sz="3000" dirty="0"/>
              <a:t>pomoc regionalna, dotyczy wsparcia nowych inwestycji. Przyczynia się do tworzenia nowych miejsc pracy.</a:t>
            </a:r>
          </a:p>
          <a:p>
            <a:pPr lvl="1"/>
            <a:r>
              <a:rPr lang="pl-PL" sz="3000" dirty="0"/>
              <a:t>pomoc horyzontalna, dotyczy restrukturyzacji przedsiębiorstw, ochrony środowiska, prac badawczo-rozwojowych itp.</a:t>
            </a:r>
          </a:p>
          <a:p>
            <a:pPr lvl="1"/>
            <a:r>
              <a:rPr lang="pl-PL" sz="3000" dirty="0"/>
              <a:t>pomoc sektorowa, dotyczy sektorów motoryzacyjnych, budownictwa okrętowego, włókien syntetycznych</a:t>
            </a:r>
          </a:p>
          <a:p>
            <a:r>
              <a:rPr lang="pl-PL" dirty="0"/>
              <a:t>"Formy pomocy znalazły wyraz w Funduszu Spójności, funduszach strukturalnych, inicjatywach wspólnotowych i programach wspólnotowych."</a:t>
            </a:r>
          </a:p>
          <a:p>
            <a:endParaRPr lang="pl-PL" dirty="0"/>
          </a:p>
        </p:txBody>
      </p:sp>
    </p:spTree>
    <p:extLst>
      <p:ext uri="{BB962C8B-B14F-4D97-AF65-F5344CB8AC3E}">
        <p14:creationId xmlns:p14="http://schemas.microsoft.com/office/powerpoint/2010/main" val="9976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1099" y="274638"/>
            <a:ext cx="10043627" cy="1143000"/>
          </a:xfrm>
        </p:spPr>
        <p:txBody>
          <a:bodyPr rtlCol="0">
            <a:normAutofit fontScale="90000"/>
          </a:bodyPr>
          <a:lstStyle/>
          <a:p>
            <a:r>
              <a:rPr lang="pl-PL" b="1" dirty="0"/>
              <a:t>Źródła finansowania funduszy unijnych</a:t>
            </a:r>
            <a:br>
              <a:rPr lang="pl-PL" dirty="0"/>
            </a:br>
            <a:endParaRPr lang="pl-PL" spc="-90" dirty="0"/>
          </a:p>
        </p:txBody>
      </p:sp>
      <p:sp>
        <p:nvSpPr>
          <p:cNvPr id="5" name="Symbol zastępczy zawartości 4"/>
          <p:cNvSpPr>
            <a:spLocks noGrp="1"/>
          </p:cNvSpPr>
          <p:nvPr>
            <p:ph sz="half" idx="1"/>
          </p:nvPr>
        </p:nvSpPr>
        <p:spPr>
          <a:xfrm>
            <a:off x="1187099" y="1600201"/>
            <a:ext cx="9510127" cy="4525963"/>
          </a:xfrm>
        </p:spPr>
        <p:txBody>
          <a:bodyPr>
            <a:normAutofit fontScale="77500" lnSpcReduction="20000"/>
          </a:bodyPr>
          <a:lstStyle/>
          <a:p>
            <a:r>
              <a:rPr lang="pl-PL" dirty="0"/>
              <a:t>0,73 % krajowego PNB – taka część dochodu państwowego przeznaczona jest na środki dla Unii Europejskiej. Stanowi 69 % budżetu Unii, więc jest to największe źródło finansowania. Kraje bardziej bogate mają obowiązek by wpłacać na budżet Unii </a:t>
            </a:r>
            <a:r>
              <a:rPr lang="pl-PL" dirty="0" err="1"/>
              <a:t>Europejskiej</a:t>
            </a:r>
            <a:r>
              <a:rPr lang="pl-PL" dirty="0" err="1">
                <a:hlinkClick r:id="rId3" tooltip="Budżet Unii Europejskiej"/>
              </a:rPr>
              <a:t>j</a:t>
            </a:r>
            <a:r>
              <a:rPr lang="pl-PL" dirty="0" err="1"/>
              <a:t>więcej</a:t>
            </a:r>
            <a:r>
              <a:rPr lang="pl-PL" dirty="0"/>
              <a:t> środków niż kraje o niższym PNB. W takiej sytuacji często zdarza się, że kraje, które wpłaciły mniejszą kwotę otrzymują nieraz większą kwotę dofinansowania z Unii Europejskiej. Przykładem takiego kraju jest Polska.</a:t>
            </a:r>
          </a:p>
          <a:p>
            <a:r>
              <a:rPr lang="pl-PL" dirty="0"/>
              <a:t>Dochody VAT z których każde państwo jest zobowiązane do zapłacenia Unii Europejskiej określonej części tegoż podatku (stanowi ok. 15 % całości budżetu Unii Europejskiej).</a:t>
            </a:r>
          </a:p>
          <a:p>
            <a:r>
              <a:rPr lang="pl-PL" dirty="0"/>
              <a:t>Cła pochodzące z importowanych towarów od poszczególnych krajów, nie należących do Unii Europejskiej (również stanowi ok. 15% całości budżetu Unii Europejskiej).</a:t>
            </a:r>
          </a:p>
          <a:p>
            <a:r>
              <a:rPr lang="pl-PL" dirty="0"/>
              <a:t>Pozostałe źródła np. podatki pochodzące z wypłat dla pracowników pracujących w różnych instytucjach Unii Europejskiej, czy też kary, które są nałożone na przedsiębiorstwa łamiące prawo (1% stanowiący niewielki, najmniejszy odsetek budżetu Unii Europejskiej).</a:t>
            </a:r>
          </a:p>
          <a:p>
            <a:endParaRPr lang="pl-PL" dirty="0"/>
          </a:p>
        </p:txBody>
      </p:sp>
    </p:spTree>
    <p:extLst>
      <p:ext uri="{BB962C8B-B14F-4D97-AF65-F5344CB8AC3E}">
        <p14:creationId xmlns:p14="http://schemas.microsoft.com/office/powerpoint/2010/main" val="6155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1100" y="313150"/>
            <a:ext cx="10058400" cy="1104487"/>
          </a:xfrm>
        </p:spPr>
        <p:txBody>
          <a:bodyPr rtlCol="0">
            <a:normAutofit fontScale="90000"/>
          </a:bodyPr>
          <a:lstStyle/>
          <a:p>
            <a:pPr>
              <a:lnSpc>
                <a:spcPct val="90000"/>
              </a:lnSpc>
            </a:pPr>
            <a:r>
              <a:rPr lang="pl-PL" b="1" dirty="0"/>
              <a:t>Podział Funduszy Europejskich na kraje członkowskie</a:t>
            </a:r>
            <a:br>
              <a:rPr lang="pl-PL" b="1" dirty="0"/>
            </a:br>
            <a:endParaRPr lang="pl-PL" spc="-90" dirty="0"/>
          </a:p>
        </p:txBody>
      </p:sp>
      <p:sp>
        <p:nvSpPr>
          <p:cNvPr id="10" name="Zawartość — symbol zastępczy 9"/>
          <p:cNvSpPr>
            <a:spLocks noGrp="1"/>
          </p:cNvSpPr>
          <p:nvPr>
            <p:ph sz="half" idx="1"/>
          </p:nvPr>
        </p:nvSpPr>
        <p:spPr>
          <a:xfrm>
            <a:off x="1187100" y="1600201"/>
            <a:ext cx="4754880" cy="4863229"/>
          </a:xfrm>
        </p:spPr>
        <p:txBody>
          <a:bodyPr rtlCol="0">
            <a:normAutofit fontScale="92500" lnSpcReduction="20000"/>
          </a:bodyPr>
          <a:lstStyle/>
          <a:p>
            <a:r>
              <a:rPr lang="pl-PL" dirty="0"/>
              <a:t>Cypr - 0,735 mld</a:t>
            </a:r>
          </a:p>
          <a:p>
            <a:r>
              <a:rPr lang="pl-PL" dirty="0"/>
              <a:t>Czechy - 21,98 mld</a:t>
            </a:r>
          </a:p>
          <a:p>
            <a:r>
              <a:rPr lang="pl-PL" dirty="0"/>
              <a:t>Niemcy - 19,23 mld</a:t>
            </a:r>
          </a:p>
          <a:p>
            <a:r>
              <a:rPr lang="pl-PL" dirty="0"/>
              <a:t>Dania - 0,553 mld</a:t>
            </a:r>
          </a:p>
          <a:p>
            <a:r>
              <a:rPr lang="pl-PL" dirty="0"/>
              <a:t>Estonia - 3,59 mld</a:t>
            </a:r>
          </a:p>
          <a:p>
            <a:r>
              <a:rPr lang="pl-PL" dirty="0"/>
              <a:t>Grecja - 15,52 mld</a:t>
            </a:r>
          </a:p>
          <a:p>
            <a:r>
              <a:rPr lang="pl-PL" dirty="0"/>
              <a:t>Hiszpania - 28,56 mld</a:t>
            </a:r>
          </a:p>
          <a:p>
            <a:r>
              <a:rPr lang="pl-PL" dirty="0"/>
              <a:t>Finlandia - 1,47 mld</a:t>
            </a:r>
          </a:p>
          <a:p>
            <a:r>
              <a:rPr lang="pl-PL" dirty="0"/>
              <a:t>Francja - 15,85 mld</a:t>
            </a:r>
          </a:p>
          <a:p>
            <a:r>
              <a:rPr lang="pl-PL" dirty="0"/>
              <a:t>Chorwacja - 8,61 mld</a:t>
            </a:r>
          </a:p>
          <a:p>
            <a:r>
              <a:rPr lang="pl-PL" dirty="0"/>
              <a:t>Węgry - 21,91 mld</a:t>
            </a:r>
          </a:p>
          <a:p>
            <a:r>
              <a:rPr lang="pl-PL" dirty="0"/>
              <a:t>Irlandia - 1,19 mld</a:t>
            </a:r>
          </a:p>
          <a:p>
            <a:r>
              <a:rPr lang="pl-PL" dirty="0"/>
              <a:t>Włochy - 32,82 mld</a:t>
            </a:r>
          </a:p>
          <a:p>
            <a:pPr rtl="0"/>
            <a:endParaRPr lang="pl-PL" dirty="0"/>
          </a:p>
        </p:txBody>
      </p:sp>
      <p:sp>
        <p:nvSpPr>
          <p:cNvPr id="5" name="Symbol zastępczy zawartości 4"/>
          <p:cNvSpPr>
            <a:spLocks noGrp="1"/>
          </p:cNvSpPr>
          <p:nvPr>
            <p:ph sz="half" idx="2"/>
          </p:nvPr>
        </p:nvSpPr>
        <p:spPr>
          <a:xfrm>
            <a:off x="6229522" y="1587675"/>
            <a:ext cx="4754880" cy="4800599"/>
          </a:xfrm>
        </p:spPr>
        <p:txBody>
          <a:bodyPr>
            <a:normAutofit fontScale="92500" lnSpcReduction="20000"/>
          </a:bodyPr>
          <a:lstStyle/>
          <a:p>
            <a:r>
              <a:rPr lang="pl-PL" dirty="0"/>
              <a:t>Litwa - 6,82 mld</a:t>
            </a:r>
          </a:p>
          <a:p>
            <a:r>
              <a:rPr lang="pl-PL" dirty="0"/>
              <a:t>Luxemburg - 0,059 mld</a:t>
            </a:r>
          </a:p>
          <a:p>
            <a:r>
              <a:rPr lang="pl-PL" dirty="0"/>
              <a:t>Łotwa - 4,51 mld</a:t>
            </a:r>
          </a:p>
          <a:p>
            <a:r>
              <a:rPr lang="pl-PL" dirty="0"/>
              <a:t>Malta - 0,725 mld</a:t>
            </a:r>
          </a:p>
          <a:p>
            <a:r>
              <a:rPr lang="pl-PL" dirty="0"/>
              <a:t>Holandia - 1,4 mld</a:t>
            </a:r>
          </a:p>
          <a:p>
            <a:r>
              <a:rPr lang="pl-PL" b="1" dirty="0"/>
              <a:t>Polska - 82,5 mld</a:t>
            </a:r>
          </a:p>
          <a:p>
            <a:r>
              <a:rPr lang="pl-PL" dirty="0"/>
              <a:t>Portugalia - 21,47 mld</a:t>
            </a:r>
          </a:p>
          <a:p>
            <a:r>
              <a:rPr lang="pl-PL" dirty="0"/>
              <a:t>Rumunia - 22,99 mld</a:t>
            </a:r>
          </a:p>
          <a:p>
            <a:r>
              <a:rPr lang="pl-PL" dirty="0"/>
              <a:t>Szwecja - 2,11 mld</a:t>
            </a:r>
          </a:p>
          <a:p>
            <a:r>
              <a:rPr lang="pl-PL" dirty="0"/>
              <a:t>Słowenia - 3,07 mld</a:t>
            </a:r>
          </a:p>
          <a:p>
            <a:r>
              <a:rPr lang="pl-PL" dirty="0"/>
              <a:t>Słowacja - 12,99 mld</a:t>
            </a:r>
          </a:p>
          <a:p>
            <a:r>
              <a:rPr lang="pl-PL" dirty="0"/>
              <a:t>Wielka Brytania - 11,84 mld</a:t>
            </a:r>
          </a:p>
        </p:txBody>
      </p:sp>
    </p:spTree>
    <p:extLst>
      <p:ext uri="{BB962C8B-B14F-4D97-AF65-F5344CB8AC3E}">
        <p14:creationId xmlns:p14="http://schemas.microsoft.com/office/powerpoint/2010/main" val="397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br>
              <a:rPr lang="pl-PL" dirty="0"/>
            </a:br>
            <a:r>
              <a:rPr lang="pl-PL" b="1" dirty="0"/>
              <a:t>Dotacje z UE na otwarcie firmy i rozpoczęcie działalności gospodarczej</a:t>
            </a:r>
            <a:br>
              <a:rPr lang="pl-PL" dirty="0"/>
            </a:br>
            <a:endParaRPr lang="pl-PL" dirty="0"/>
          </a:p>
        </p:txBody>
      </p:sp>
      <p:sp>
        <p:nvSpPr>
          <p:cNvPr id="7" name="Prostokąt 6"/>
          <p:cNvSpPr/>
          <p:nvPr/>
        </p:nvSpPr>
        <p:spPr>
          <a:xfrm>
            <a:off x="1018783" y="2360381"/>
            <a:ext cx="9340242" cy="3785652"/>
          </a:xfrm>
          <a:prstGeom prst="rect">
            <a:avLst/>
          </a:prstGeom>
        </p:spPr>
        <p:txBody>
          <a:bodyPr wrap="square">
            <a:spAutoFit/>
          </a:bodyPr>
          <a:lstStyle/>
          <a:p>
            <a:r>
              <a:rPr lang="pl-PL" sz="2400" b="1" dirty="0">
                <a:solidFill>
                  <a:schemeClr val="bg1"/>
                </a:solidFill>
              </a:rPr>
              <a:t>Dotacje na rozpoczęcie działalności gospodarczej z Unii Europejskiej</a:t>
            </a:r>
            <a:r>
              <a:rPr lang="pl-PL" sz="2400" dirty="0">
                <a:solidFill>
                  <a:schemeClr val="bg1"/>
                </a:solidFill>
              </a:rPr>
              <a:t> są formą pomocy dla osób, szczególnie młodych, które mają pomysł na własny biznes i chcą otworzyć własną firmę. Coraz więcej ludzi mających problem ze znalezieniem satysfakcjonującej pracy decyduje się na swoją działalność, mimo strachu, czy interes się powiedzie. Bezzwrotne środki na rozpoczęcie działalności gospodarczej są często pozyskiwane poprzez </a:t>
            </a:r>
            <a:r>
              <a:rPr lang="pl-PL" sz="2400" b="1" dirty="0">
                <a:solidFill>
                  <a:schemeClr val="bg1"/>
                </a:solidFill>
              </a:rPr>
              <a:t>dofinansowanie na rozpoczęcie działalności gospodarczej z Funduszy Europejskich UE</a:t>
            </a:r>
            <a:r>
              <a:rPr lang="pl-PL" sz="2400" dirty="0">
                <a:solidFill>
                  <a:schemeClr val="bg1"/>
                </a:solidFill>
              </a:rPr>
              <a:t>, które mają na celu rozwój lokalnych przedsiębiorstw.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0098.jpg"/>
          <p:cNvPicPr>
            <a:picLocks noChangeAspect="1"/>
          </p:cNvPicPr>
          <p:nvPr/>
        </p:nvPicPr>
        <p:blipFill>
          <a:blip r:embed="rId2"/>
          <a:stretch>
            <a:fillRect/>
          </a:stretch>
        </p:blipFill>
        <p:spPr>
          <a:xfrm>
            <a:off x="1039660" y="1330759"/>
            <a:ext cx="10133556" cy="5186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dirty="0"/>
            </a:br>
            <a:r>
              <a:rPr lang="pl-PL" b="1" dirty="0"/>
              <a:t>Warunki jakie trzeba spełnić aby otrzymać dofinansowanie</a:t>
            </a:r>
            <a:br>
              <a:rPr lang="pl-PL" b="1" dirty="0"/>
            </a:br>
            <a:endParaRPr lang="pl-PL" dirty="0"/>
          </a:p>
        </p:txBody>
      </p:sp>
      <p:sp>
        <p:nvSpPr>
          <p:cNvPr id="5" name="Prostokąt 4"/>
          <p:cNvSpPr/>
          <p:nvPr/>
        </p:nvSpPr>
        <p:spPr>
          <a:xfrm>
            <a:off x="1127342" y="1415441"/>
            <a:ext cx="9870510" cy="5262979"/>
          </a:xfrm>
          <a:prstGeom prst="rect">
            <a:avLst/>
          </a:prstGeom>
        </p:spPr>
        <p:txBody>
          <a:bodyPr wrap="square">
            <a:spAutoFit/>
          </a:bodyPr>
          <a:lstStyle/>
          <a:p>
            <a:r>
              <a:rPr lang="pl-PL" sz="2400" dirty="0">
                <a:solidFill>
                  <a:schemeClr val="bg1"/>
                </a:solidFill>
              </a:rPr>
              <a:t>Poza warunkiem uzyskania </a:t>
            </a:r>
            <a:r>
              <a:rPr lang="pl-PL" sz="2400" dirty="0" err="1">
                <a:solidFill>
                  <a:schemeClr val="bg1"/>
                </a:solidFill>
              </a:rPr>
              <a:t>pełnoletności</a:t>
            </a:r>
            <a:r>
              <a:rPr lang="pl-PL" sz="2400" dirty="0">
                <a:solidFill>
                  <a:schemeClr val="bg1"/>
                </a:solidFill>
              </a:rPr>
              <a:t>, osoba starająca się o środki unijne na założenie firmy nie może przez okres 12 miesięcy, poprzedzających złożenie takiego wniosku, prowadzić własnej działalności gospodarczej. Poza tym konieczny jest przede wszystkim udział w odpowiednim szkoleniu, między innymi z zakresu przedsiębiorczości i marketingu. Żeby dostać się na tego typu kurs należy oczywiście najpierw znaleźć jego organizatora. W poszukiwaniach informacji o możliwości dofinansowania na założenie własnej działalności oraz stosownych szkoleniach powinniśmy zgłosić się do Wojewódzkiego Urzędu Pracy, Urzędu Marszałkowskiego, regionalnej jednostki wdrażanie programów unijnych albo Punktu  Informacyjnego Funduszy Europejskich (w tych samych instytucjach powinniśmy zresztą w kolejnym etapie naszych starań złożyć </a:t>
            </a:r>
            <a:r>
              <a:rPr lang="pl-PL" sz="2400" b="1" u="sng" dirty="0">
                <a:solidFill>
                  <a:schemeClr val="bg1"/>
                </a:solidFill>
              </a:rPr>
              <a:t>wniosek</a:t>
            </a:r>
            <a:r>
              <a:rPr lang="pl-PL" sz="2400" dirty="0">
                <a:solidFill>
                  <a:schemeClr val="bg1"/>
                </a:solidFill>
              </a:rPr>
              <a:t> o dofinansowanie).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Formy pomocy unijnej</a:t>
            </a:r>
            <a:br>
              <a:rPr lang="pl-PL" b="1" dirty="0"/>
            </a:br>
            <a:endParaRPr lang="pl-PL" dirty="0"/>
          </a:p>
        </p:txBody>
      </p:sp>
      <p:sp>
        <p:nvSpPr>
          <p:cNvPr id="3" name="Symbol zastępczy zawartości 2"/>
          <p:cNvSpPr>
            <a:spLocks noGrp="1"/>
          </p:cNvSpPr>
          <p:nvPr>
            <p:ph sz="half" idx="1"/>
          </p:nvPr>
        </p:nvSpPr>
        <p:spPr>
          <a:xfrm>
            <a:off x="1187100" y="1600201"/>
            <a:ext cx="9910960" cy="4525963"/>
          </a:xfrm>
        </p:spPr>
        <p:txBody>
          <a:bodyPr>
            <a:normAutofit fontScale="85000" lnSpcReduction="20000"/>
          </a:bodyPr>
          <a:lstStyle/>
          <a:p>
            <a:r>
              <a:rPr lang="pl-PL" dirty="0"/>
              <a:t>Istnieją dwie formy unijnej pomocy przy zakładaniu działalności gospodarczej. Są to:</a:t>
            </a:r>
          </a:p>
          <a:p>
            <a:r>
              <a:rPr lang="pl-PL" dirty="0" err="1"/>
              <a:t>Mikropożyczka</a:t>
            </a:r>
            <a:endParaRPr lang="pl-PL" dirty="0"/>
          </a:p>
          <a:p>
            <a:r>
              <a:rPr lang="pl-PL" dirty="0"/>
              <a:t>Dotacja</a:t>
            </a:r>
          </a:p>
          <a:p>
            <a:r>
              <a:rPr lang="pl-PL" dirty="0"/>
              <a:t>W ramach </a:t>
            </a:r>
            <a:r>
              <a:rPr lang="pl-PL" b="1" dirty="0" err="1"/>
              <a:t>mikropożyczki</a:t>
            </a:r>
            <a:r>
              <a:rPr lang="pl-PL" dirty="0"/>
              <a:t> ze środków UE można otrzymać maksymalnie do 50 tys. zł. na rozpoczęcie własnej działalności. Pożyczka ta ma charakter preferencyjny, co oznacza, że jest nisko oprocentowana (oprocentowanie wynosi w tym wypadku ok. 3,8 %), można uzyskać ją na dłuższy okres, a także zawiesić jej spłatę nawet do 12 miesięcy, bez ponoszenia żadnych dodatkowych opłat.</a:t>
            </a:r>
          </a:p>
          <a:p>
            <a:r>
              <a:rPr lang="pl-PL" b="1" dirty="0"/>
              <a:t>Dotacja</a:t>
            </a:r>
            <a:r>
              <a:rPr lang="pl-PL" dirty="0"/>
              <a:t> natomiast jest świadczeniem bezzwrotnym. W jej ramach można otrzymać nawet do 40 tysięcy złotych. Jest ona rzadziej spotykanym rodzajem dofinansowania unijnego niż </a:t>
            </a:r>
            <a:r>
              <a:rPr lang="pl-PL" dirty="0" err="1"/>
              <a:t>mikropożyczka</a:t>
            </a:r>
            <a:r>
              <a:rPr lang="pl-PL" dirty="0"/>
              <a:t>. Najczęściej dotyczy osób bezrobotnych, w tym zwłaszcza takich, które niedawno utraciły pracę.</a:t>
            </a:r>
          </a:p>
          <a:p>
            <a:endParaRPr lang="pl-P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6053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5820245_TF03460539.potx" id="{01D4D65E-C888-47D3-B536-F157FFF8DB2F}" vid="{78BB009B-3FC5-4C32-A858-484FCB964588}"/>
    </a:ext>
  </a:extLst>
</a:theme>
</file>

<file path=ppt/theme/theme2.xml><?xml version="1.0" encoding="utf-8"?>
<a:theme xmlns:a="http://schemas.openxmlformats.org/drawingml/2006/main" name="Motyw pakietu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7C4BA-6C5A-407B-9BF5-DF1D218341B7}">
  <ds:schemaRefs>
    <ds:schemaRef ds:uri="http://schemas.microsoft.com/sharepoint/v3/contenttype/forms"/>
  </ds:schemaRefs>
</ds:datastoreItem>
</file>

<file path=customXml/itemProps2.xml><?xml version="1.0" encoding="utf-8"?>
<ds:datastoreItem xmlns:ds="http://schemas.openxmlformats.org/officeDocument/2006/customXml" ds:itemID="{C0C00173-F37E-4050-8DE8-BC47ABAD65C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TF03460539</Template>
  <TotalTime>32</TotalTime>
  <Words>336</Words>
  <Application>Microsoft Macintosh PowerPoint</Application>
  <PresentationFormat>Panoramiczny</PresentationFormat>
  <Paragraphs>65</Paragraphs>
  <Slides>11</Slides>
  <Notes>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Century Gothic</vt:lpstr>
      <vt:lpstr>Palatino Linotype</vt:lpstr>
      <vt:lpstr>Wingdings 2</vt:lpstr>
      <vt:lpstr>TF03460539</vt:lpstr>
      <vt:lpstr>FUNDUSZE UNIJNE</vt:lpstr>
      <vt:lpstr>CZYM SĄ FUNDUSZE UNIJNE?</vt:lpstr>
      <vt:lpstr>FORMY POMOCY UNIJNEJ</vt:lpstr>
      <vt:lpstr>Źródła finansowania funduszy unijnych </vt:lpstr>
      <vt:lpstr>Podział Funduszy Europejskich na kraje członkowskie </vt:lpstr>
      <vt:lpstr>  Dotacje z UE na otwarcie firmy i rozpoczęcie działalności gospodarczej </vt:lpstr>
      <vt:lpstr>Prezentacja programu PowerPoint</vt:lpstr>
      <vt:lpstr> Warunki jakie trzeba spełnić aby otrzymać dofinansowanie </vt:lpstr>
      <vt:lpstr>Formy pomocy unijnej </vt:lpstr>
      <vt:lpstr>Wniosek o dofinansowanie </vt:lpstr>
      <vt:lpstr>Prezentacja programu PowerPoint</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FUNDUSZE UNIJNE</dc:title>
  <dc:creator>Kobac</dc:creator>
  <cp:lastModifiedBy>Kinga ukaszewska</cp:lastModifiedBy>
  <cp:revision>4</cp:revision>
  <dcterms:created xsi:type="dcterms:W3CDTF">2019-04-02T19:04:46Z</dcterms:created>
  <dcterms:modified xsi:type="dcterms:W3CDTF">2019-04-03T08:47:04Z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