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p:sldMasterIdLst>
    <p:sldMasterId id="2147483648" r:id="rId1"/>
  </p:sldMasterIdLst>
  <p:notesMasterIdLst>
    <p:notesMasterId r:id="rId2"/>
  </p:notesMasterIdLst>
  <p:handoutMasterIdLst>
    <p:handoutMasterId r:id="rId3"/>
  </p:handoutMasterIdLst>
  <p:sldIdLst>
    <p:sldId id="257" r:id="rId4"/>
    <p:sldId id="272" r:id="rId5"/>
    <p:sldId id="271" r:id="rId6"/>
    <p:sldId id="276" r:id="rId7"/>
  </p:sldIdLst>
  <p:sldSz type="screen16x9" cy="6858000" cx="12192000"/>
  <p:notesSz cx="6858000" cy="9144000"/>
  <p:defaultTextStyle>
    <a:defPPr>
      <a:defRPr lang="zh-CN"/>
    </a:defPPr>
    <a:lvl1pPr algn="l" defTabSz="914400" eaLnBrk="1" fontAlgn="base" hangingPunct="1" indent="0" latinLnBrk="0" lvl="0" marL="0" rtl="0">
      <a:lnSpc>
        <a:spcPct val="100000"/>
      </a:lnSpc>
      <a:spcBef>
        <a:spcPct val="0"/>
      </a:spcBef>
      <a:spcAft>
        <a:spcPct val="0"/>
      </a:spcAft>
      <a:buFontTx/>
      <a:buNone/>
      <a:defRPr baseline="0" b="0" i="0" kern="1200" u="none">
        <a:solidFill>
          <a:schemeClr val="tx1"/>
        </a:solidFill>
        <a:latin typeface="Calibri" panose="020F0502020204030204" pitchFamily="34" charset="0"/>
        <a:ea typeface="宋体" panose="02010600030101010101" pitchFamily="2" charset="-122"/>
        <a:cs typeface="+mn-cs"/>
      </a:defRPr>
    </a:lvl1pPr>
    <a:lvl2pPr algn="l" defTabSz="914400" eaLnBrk="1" fontAlgn="base" hangingPunct="1" indent="0" latinLnBrk="0" lvl="1" marL="457200" rtl="0">
      <a:lnSpc>
        <a:spcPct val="100000"/>
      </a:lnSpc>
      <a:spcBef>
        <a:spcPct val="0"/>
      </a:spcBef>
      <a:spcAft>
        <a:spcPct val="0"/>
      </a:spcAft>
      <a:buFontTx/>
      <a:buNone/>
      <a:defRPr baseline="0" b="0" i="0" kern="1200" u="none">
        <a:solidFill>
          <a:schemeClr val="tx1"/>
        </a:solidFill>
        <a:latin typeface="Calibri" panose="020F0502020204030204" pitchFamily="34" charset="0"/>
        <a:ea typeface="宋体" panose="02010600030101010101" pitchFamily="2" charset="-122"/>
        <a:cs typeface="+mn-cs"/>
      </a:defRPr>
    </a:lvl2pPr>
    <a:lvl3pPr algn="l" defTabSz="914400" eaLnBrk="1" fontAlgn="base" hangingPunct="1" indent="0" latinLnBrk="0" lvl="2" marL="914400" rtl="0">
      <a:lnSpc>
        <a:spcPct val="100000"/>
      </a:lnSpc>
      <a:spcBef>
        <a:spcPct val="0"/>
      </a:spcBef>
      <a:spcAft>
        <a:spcPct val="0"/>
      </a:spcAft>
      <a:buFontTx/>
      <a:buNone/>
      <a:defRPr baseline="0" b="0" i="0" kern="1200" u="none">
        <a:solidFill>
          <a:schemeClr val="tx1"/>
        </a:solidFill>
        <a:latin typeface="Calibri" panose="020F0502020204030204" pitchFamily="34" charset="0"/>
        <a:ea typeface="宋体" panose="02010600030101010101" pitchFamily="2" charset="-122"/>
        <a:cs typeface="+mn-cs"/>
      </a:defRPr>
    </a:lvl3pPr>
    <a:lvl4pPr algn="l" defTabSz="914400" eaLnBrk="1" fontAlgn="base" hangingPunct="1" indent="0" latinLnBrk="0" lvl="3" marL="1371600" rtl="0">
      <a:lnSpc>
        <a:spcPct val="100000"/>
      </a:lnSpc>
      <a:spcBef>
        <a:spcPct val="0"/>
      </a:spcBef>
      <a:spcAft>
        <a:spcPct val="0"/>
      </a:spcAft>
      <a:buFontTx/>
      <a:buNone/>
      <a:defRPr baseline="0" b="0" i="0" kern="1200" u="none">
        <a:solidFill>
          <a:schemeClr val="tx1"/>
        </a:solidFill>
        <a:latin typeface="Calibri" panose="020F0502020204030204" pitchFamily="34" charset="0"/>
        <a:ea typeface="宋体" panose="02010600030101010101" pitchFamily="2" charset="-122"/>
        <a:cs typeface="+mn-cs"/>
      </a:defRPr>
    </a:lvl4pPr>
    <a:lvl5pPr algn="l" defTabSz="914400" eaLnBrk="1" fontAlgn="base" hangingPunct="1" indent="0" latinLnBrk="0" lvl="4" marL="1828800" rtl="0">
      <a:lnSpc>
        <a:spcPct val="100000"/>
      </a:lnSpc>
      <a:spcBef>
        <a:spcPct val="0"/>
      </a:spcBef>
      <a:spcAft>
        <a:spcPct val="0"/>
      </a:spcAft>
      <a:buFontTx/>
      <a:buNone/>
      <a:defRPr baseline="0" b="0" i="0" kern="1200" u="none">
        <a:solidFill>
          <a:schemeClr val="tx1"/>
        </a:solidFill>
        <a:latin typeface="Calibri" panose="020F0502020204030204" pitchFamily="34" charset="0"/>
        <a:ea typeface="宋体" panose="02010600030101010101" pitchFamily="2" charset="-122"/>
        <a:cs typeface="+mn-cs"/>
      </a:defRPr>
    </a:lvl5pPr>
    <a:lvl6pPr algn="l" defTabSz="914400" eaLnBrk="1" fontAlgn="base" hangingPunct="1" indent="0" latinLnBrk="0" lvl="5" marL="2286000" rtl="0">
      <a:lnSpc>
        <a:spcPct val="100000"/>
      </a:lnSpc>
      <a:spcBef>
        <a:spcPct val="0"/>
      </a:spcBef>
      <a:spcAft>
        <a:spcPct val="0"/>
      </a:spcAft>
      <a:buFontTx/>
      <a:buNone/>
      <a:defRPr baseline="0" b="0" i="0" kern="1200" u="none">
        <a:solidFill>
          <a:schemeClr val="tx1"/>
        </a:solidFill>
        <a:latin typeface="Calibri" panose="020F0502020204030204" pitchFamily="34" charset="0"/>
        <a:ea typeface="宋体" panose="02010600030101010101" pitchFamily="2" charset="-122"/>
        <a:cs typeface="+mn-cs"/>
      </a:defRPr>
    </a:lvl6pPr>
    <a:lvl7pPr algn="l" defTabSz="914400" eaLnBrk="1" fontAlgn="base" hangingPunct="1" indent="0" latinLnBrk="0" lvl="6" marL="2743200" rtl="0">
      <a:lnSpc>
        <a:spcPct val="100000"/>
      </a:lnSpc>
      <a:spcBef>
        <a:spcPct val="0"/>
      </a:spcBef>
      <a:spcAft>
        <a:spcPct val="0"/>
      </a:spcAft>
      <a:buFontTx/>
      <a:buNone/>
      <a:defRPr baseline="0" b="0" i="0" kern="1200" u="none">
        <a:solidFill>
          <a:schemeClr val="tx1"/>
        </a:solidFill>
        <a:latin typeface="Calibri" panose="020F0502020204030204" pitchFamily="34" charset="0"/>
        <a:ea typeface="宋体" panose="02010600030101010101" pitchFamily="2" charset="-122"/>
        <a:cs typeface="+mn-cs"/>
      </a:defRPr>
    </a:lvl7pPr>
    <a:lvl8pPr algn="l" defTabSz="914400" eaLnBrk="1" fontAlgn="base" hangingPunct="1" indent="0" latinLnBrk="0" lvl="7" marL="3200400" rtl="0">
      <a:lnSpc>
        <a:spcPct val="100000"/>
      </a:lnSpc>
      <a:spcBef>
        <a:spcPct val="0"/>
      </a:spcBef>
      <a:spcAft>
        <a:spcPct val="0"/>
      </a:spcAft>
      <a:buFontTx/>
      <a:buNone/>
      <a:defRPr baseline="0" b="0" i="0" kern="1200" u="none">
        <a:solidFill>
          <a:schemeClr val="tx1"/>
        </a:solidFill>
        <a:latin typeface="Calibri" panose="020F0502020204030204" pitchFamily="34" charset="0"/>
        <a:ea typeface="宋体" panose="02010600030101010101" pitchFamily="2" charset="-122"/>
        <a:cs typeface="+mn-cs"/>
      </a:defRPr>
    </a:lvl8pPr>
    <a:lvl9pPr algn="l" defTabSz="914400" eaLnBrk="1" fontAlgn="base" hangingPunct="1" indent="0" latinLnBrk="0" lvl="8" marL="3657600" rtl="0">
      <a:lnSpc>
        <a:spcPct val="100000"/>
      </a:lnSpc>
      <a:spcBef>
        <a:spcPct val="0"/>
      </a:spcBef>
      <a:spcAft>
        <a:spcPct val="0"/>
      </a:spcAft>
      <a:buFontTx/>
      <a:buNone/>
      <a:defRPr baseline="0" b="0" i="0" kern="1200" u="none">
        <a:solidFill>
          <a:schemeClr val="tx1"/>
        </a:solidFill>
        <a:latin typeface="Calibri" panose="020F0502020204030204" pitchFamily="34" charset="0"/>
        <a:ea typeface="宋体" panose="02010600030101010101" pitchFamily="2" charset="-122"/>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p:clrMru>
    <a:srgbClr val="404040"/>
  </p:clrMru>
</p:presentationPr>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showOutlineIcons="0">
    <p:restoredLeft sz="15620"/>
    <p:restoredTop sz="94660"/>
  </p:normalViewPr>
  <p:slideViewPr>
    <p:cSldViewPr showGuides="1" snapToGrid="0">
      <p:cViewPr>
        <p:scale>
          <a:sx n="66" d="100"/>
          <a:sy n="66" d="100"/>
        </p:scale>
        <p:origin x="222" y="-6"/>
      </p:cViewPr>
      <p:guideLst>
        <p:guide orient="horz" pos="2194"/>
        <p:guide pos="3880"/>
      </p:guideLst>
    </p:cSldViewPr>
  </p:slideViewPr>
  <p:notesTextViewPr>
    <p:cViewPr>
      <p:scale>
        <a:sx n="1" d="1"/>
        <a:sy n="1" d="1"/>
      </p:scale>
      <p:origin x="0" y="0"/>
    </p:cViewPr>
  </p:notesTextViewPr>
  <p:sorterViewPr showFormatting="0">
    <p:cViewPr>
      <p:scale>
        <a:sx n="100" d="100"/>
        <a:sy n="100" d="100"/>
      </p:scale>
      <p:origin x="0" y="-11064"/>
    </p:cViewPr>
  </p:sorter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handoutMaster" Target="handoutMasters/handout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tableStyles" Target="tableStyles.xml"/><Relationship Id="rId9" Type="http://schemas.openxmlformats.org/officeDocument/2006/relationships/presProps" Target="presProps.xml"/><Relationship Id="rId10" Type="http://schemas.openxmlformats.org/officeDocument/2006/relationships/viewProps" Target="viewProps.xml"/><Relationship Id="rId1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85" name=""/>
        <p:cNvGrpSpPr/>
        <p:nvPr/>
      </p:nvGrpSpPr>
      <p:grpSpPr>
        <a:xfrm/>
      </p:grpSpPr>
      <p:sp>
        <p:nvSpPr>
          <p:cNvPr id="1048932" name="页眉占位符 1"/>
          <p:cNvSpPr>
            <a:spLocks noGrp="1"/>
          </p:cNvSpPr>
          <p:nvPr>
            <p:ph type="hdr" sz="quarter"/>
          </p:nvPr>
        </p:nvSpPr>
        <p:spPr>
          <a:xfrm>
            <a:off x="0" y="0"/>
            <a:ext cx="2971800" cy="458788"/>
          </a:xfrm>
          <a:prstGeom prst="rect"/>
        </p:spPr>
        <p:txBody>
          <a:bodyPr bIns="45720" lIns="91440" rIns="91440" rtlCol="0" tIns="45720" vert="horz"/>
          <a:lstStyle>
            <a:lvl1pPr algn="l">
              <a:defRPr sz="1200"/>
            </a:lvl1pPr>
          </a:lstStyle>
          <a:p>
            <a:pPr fontAlgn="base"/>
            <a:endParaRPr altLang="en-US" lang="zh-CN" noProof="1" strike="noStrike"/>
          </a:p>
        </p:txBody>
      </p:sp>
      <p:sp>
        <p:nvSpPr>
          <p:cNvPr id="1048933" name="日期占位符 2"/>
          <p:cNvSpPr>
            <a:spLocks noGrp="1"/>
          </p:cNvSpPr>
          <p:nvPr>
            <p:ph type="dt" sz="quarter" idx="1"/>
          </p:nvPr>
        </p:nvSpPr>
        <p:spPr>
          <a:xfrm>
            <a:off x="3884613" y="0"/>
            <a:ext cx="2971800" cy="458788"/>
          </a:xfrm>
          <a:prstGeom prst="rect"/>
        </p:spPr>
        <p:txBody>
          <a:bodyPr bIns="45720" lIns="91440" rIns="91440" rtlCol="0" tIns="45720" vert="horz"/>
          <a:lstStyle>
            <a:lvl1pPr algn="r">
              <a:defRPr sz="1200"/>
            </a:lvl1pPr>
          </a:lstStyle>
          <a:p>
            <a:pPr fontAlgn="base"/>
            <a:fld id="{0F9B84EA-7D68-4D60-9CB1-D50884785D1C}" type="datetimeFigureOut">
              <a:rPr altLang="en-US" lang="zh-CN" noProof="1" strike="noStrike" smtClean="0">
                <a:latin typeface="Calibri" panose="020F0502020204030204" pitchFamily="34" charset="0"/>
                <a:ea typeface="宋体" panose="02010600030101010101" pitchFamily="2" charset="-122"/>
                <a:cs typeface="+mn-cs"/>
              </a:rPr>
            </a:fld>
            <a:endParaRPr altLang="en-US" lang="zh-CN" noProof="1" strike="noStrike"/>
          </a:p>
        </p:txBody>
      </p:sp>
      <p:sp>
        <p:nvSpPr>
          <p:cNvPr id="1048934" name="页脚占位符 3"/>
          <p:cNvSpPr>
            <a:spLocks noGrp="1"/>
          </p:cNvSpPr>
          <p:nvPr>
            <p:ph type="ftr" sz="quarter" idx="2"/>
          </p:nvPr>
        </p:nvSpPr>
        <p:spPr>
          <a:xfrm>
            <a:off x="0" y="8685213"/>
            <a:ext cx="2971800" cy="458788"/>
          </a:xfrm>
          <a:prstGeom prst="rect"/>
        </p:spPr>
        <p:txBody>
          <a:bodyPr anchor="b" bIns="45720" lIns="91440" rIns="91440" rtlCol="0" tIns="45720" vert="horz"/>
          <a:lstStyle>
            <a:lvl1pPr algn="l">
              <a:defRPr sz="1200"/>
            </a:lvl1pPr>
          </a:lstStyle>
          <a:p>
            <a:pPr fontAlgn="base"/>
            <a:endParaRPr altLang="en-US" lang="zh-CN" noProof="1" strike="noStrike"/>
          </a:p>
        </p:txBody>
      </p:sp>
      <p:sp>
        <p:nvSpPr>
          <p:cNvPr id="1048935" name="灯片编号占位符 4"/>
          <p:cNvSpPr>
            <a:spLocks noGrp="1"/>
          </p:cNvSpPr>
          <p:nvPr>
            <p:ph type="sldNum" sz="quarter" idx="3"/>
          </p:nvPr>
        </p:nvSpPr>
        <p:spPr>
          <a:xfrm>
            <a:off x="3884613" y="8685213"/>
            <a:ext cx="2971800" cy="458788"/>
          </a:xfrm>
          <a:prstGeom prst="rect"/>
        </p:spPr>
        <p:txBody>
          <a:bodyPr anchor="b" bIns="45720" lIns="91440" rIns="91440" rtlCol="0" tIns="45720" vert="horz"/>
          <a:lstStyle>
            <a:lvl1pPr algn="r">
              <a:defRPr sz="1200"/>
            </a:lvl1pPr>
          </a:lstStyle>
          <a:p>
            <a:pPr fontAlgn="base"/>
            <a:fld id="{8D4E0FC9-F1F8-4FAE-9988-3BA365CFD46F}" type="slidenum">
              <a:rPr altLang="en-US" lang="zh-CN" noProof="1" strike="noStrike" smtClean="0">
                <a:latin typeface="Calibri" panose="020F0502020204030204" pitchFamily="34" charset="0"/>
                <a:ea typeface="宋体" panose="02010600030101010101" pitchFamily="2" charset="-122"/>
                <a:cs typeface="+mn-cs"/>
              </a:rPr>
            </a:fld>
            <a:endParaRPr altLang="en-US" lang="zh-CN" noProof="1" strike="noStrike"/>
          </a:p>
        </p:txBody>
      </p:sp>
    </p:spTree>
  </p:cSld>
  <p:clrMap accent1="accent1" accent2="accent2" accent3="accent3" accent4="accent4" accent5="accent5" accent6="accent6" bg1="lt1" bg2="lt2" tx1="dk1" tx2="dk2"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84" name=""/>
        <p:cNvGrpSpPr/>
        <p:nvPr/>
      </p:nvGrpSpPr>
      <p:grpSpPr>
        <a:xfrm/>
      </p:grpSpPr>
      <p:sp>
        <p:nvSpPr>
          <p:cNvPr id="1048926" name="页眉占位符 1"/>
          <p:cNvSpPr>
            <a:spLocks noGrp="1"/>
          </p:cNvSpPr>
          <p:nvPr>
            <p:ph type="hdr" sz="quarter"/>
          </p:nvPr>
        </p:nvSpPr>
        <p:spPr>
          <a:xfrm>
            <a:off x="0" y="0"/>
            <a:ext cx="2971800" cy="458788"/>
          </a:xfrm>
          <a:prstGeom prst="rect"/>
        </p:spPr>
        <p:txBody>
          <a:bodyPr bIns="45720" lIns="91440" rIns="91440" rtlCol="0" tIns="45720" vert="horz"/>
          <a:lstStyle>
            <a:lvl1pPr algn="l">
              <a:defRPr sz="1200"/>
            </a:lvl1pPr>
          </a:lstStyle>
          <a:p>
            <a:pPr fontAlgn="base"/>
            <a:endParaRPr altLang="en-US" lang="zh-CN" noProof="1" strike="noStrike"/>
          </a:p>
        </p:txBody>
      </p:sp>
      <p:sp>
        <p:nvSpPr>
          <p:cNvPr id="1048927" name="日期占位符 2"/>
          <p:cNvSpPr>
            <a:spLocks noGrp="1"/>
          </p:cNvSpPr>
          <p:nvPr>
            <p:ph type="dt" idx="1"/>
          </p:nvPr>
        </p:nvSpPr>
        <p:spPr>
          <a:xfrm>
            <a:off x="3884613" y="0"/>
            <a:ext cx="2971800" cy="458788"/>
          </a:xfrm>
          <a:prstGeom prst="rect"/>
        </p:spPr>
        <p:txBody>
          <a:bodyPr bIns="45720" lIns="91440" rIns="91440" rtlCol="0" tIns="45720" vert="horz"/>
          <a:lstStyle>
            <a:lvl1pPr algn="r">
              <a:defRPr sz="1200"/>
            </a:lvl1pPr>
          </a:lstStyle>
          <a:p>
            <a:pPr fontAlgn="base"/>
            <a:fld id="{D2A48B96-639E-45A3-A0BA-2464DFDB1FAA}" type="datetimeFigureOut">
              <a:rPr altLang="en-US" lang="zh-CN" noProof="1" strike="noStrike" smtClean="0">
                <a:latin typeface="Calibri" panose="020F0502020204030204" pitchFamily="34" charset="0"/>
                <a:ea typeface="宋体" panose="02010600030101010101" pitchFamily="2" charset="-122"/>
                <a:cs typeface="+mn-cs"/>
              </a:rPr>
            </a:fld>
            <a:endParaRPr altLang="en-US" lang="zh-CN" noProof="1" strike="noStrike"/>
          </a:p>
        </p:txBody>
      </p:sp>
      <p:sp>
        <p:nvSpPr>
          <p:cNvPr id="1048928" name="幻灯片图像占位符 3"/>
          <p:cNvSpPr>
            <a:spLocks noChangeAspect="1" noRot="1" noGrp="1"/>
          </p:cNvSpPr>
          <p:nvPr>
            <p:ph type="sldImg"/>
          </p:nvPr>
        </p:nvSpPr>
        <p:spPr>
          <a:xfrm>
            <a:off x="685800" y="1143000"/>
            <a:ext cx="5486400" cy="3086100"/>
          </a:xfrm>
          <a:prstGeom prst="rect"/>
          <a:noFill/>
          <a:ln w="12700" cap="flat" cmpd="sng">
            <a:solidFill>
              <a:srgbClr val="000000"/>
            </a:solidFill>
            <a:prstDash val="solid"/>
            <a:round/>
            <a:headEnd type="none" w="med" len="med"/>
            <a:tailEnd type="none" w="med" len="med"/>
          </a:ln>
        </p:spPr>
      </p:sp>
      <p:sp>
        <p:nvSpPr>
          <p:cNvPr id="1048929" name="备注占位符 4"/>
          <p:cNvSpPr>
            <a:spLocks noGrp="1"/>
          </p:cNvSpPr>
          <p:nvPr>
            <p:ph type="body" sz="quarter"/>
          </p:nvPr>
        </p:nvSpPr>
        <p:spPr>
          <a:xfrm>
            <a:off x="685800" y="4400550"/>
            <a:ext cx="5486400" cy="3600450"/>
          </a:xfrm>
          <a:prstGeom prst="rect"/>
          <a:noFill/>
          <a:ln w="9525">
            <a:noFill/>
          </a:ln>
        </p:spPr>
        <p:txBody>
          <a:bodyPr anchor="t" bIns="45720" lIns="91440" rIns="91440" tIns="45720"/>
          <a:p>
            <a:pPr lvl="0"/>
            <a:r>
              <a:rPr altLang="en-US" dirty="0" lang="zh-CN"/>
              <a:t>Click to edit Master text style</a:t>
            </a:r>
            <a:endParaRPr altLang="en-US" dirty="0" lang="zh-CN"/>
          </a:p>
          <a:p>
            <a:pPr indent="0" lvl="1"/>
            <a:r>
              <a:rPr altLang="en-US" dirty="0" lang="zh-CN"/>
              <a:t>Second level</a:t>
            </a:r>
            <a:endParaRPr altLang="en-US" dirty="0" lang="zh-CN"/>
          </a:p>
          <a:p>
            <a:pPr indent="0" lvl="2"/>
            <a:r>
              <a:rPr altLang="en-US" dirty="0" lang="zh-CN"/>
              <a:t>Third level</a:t>
            </a:r>
            <a:endParaRPr altLang="en-US" dirty="0" lang="zh-CN"/>
          </a:p>
          <a:p>
            <a:pPr indent="0" lvl="3"/>
            <a:r>
              <a:rPr altLang="en-US" dirty="0" lang="zh-CN"/>
              <a:t>Fourth level</a:t>
            </a:r>
            <a:endParaRPr altLang="en-US" dirty="0" lang="zh-CN"/>
          </a:p>
          <a:p>
            <a:pPr indent="0" lvl="4"/>
            <a:r>
              <a:rPr altLang="en-US" dirty="0" lang="zh-CN"/>
              <a:t>Fifth level</a:t>
            </a:r>
            <a:endParaRPr altLang="en-US" lang="zh-CN"/>
          </a:p>
        </p:txBody>
      </p:sp>
      <p:sp>
        <p:nvSpPr>
          <p:cNvPr id="1048930" name="页脚占位符 5"/>
          <p:cNvSpPr>
            <a:spLocks noGrp="1"/>
          </p:cNvSpPr>
          <p:nvPr>
            <p:ph type="ftr" sz="quarter" idx="4"/>
          </p:nvPr>
        </p:nvSpPr>
        <p:spPr>
          <a:xfrm>
            <a:off x="0" y="8685213"/>
            <a:ext cx="2971800" cy="458788"/>
          </a:xfrm>
          <a:prstGeom prst="rect"/>
        </p:spPr>
        <p:txBody>
          <a:bodyPr anchor="b" bIns="45720" lIns="91440" rIns="91440" rtlCol="0" tIns="45720" vert="horz"/>
          <a:lstStyle>
            <a:lvl1pPr algn="l">
              <a:defRPr sz="1200"/>
            </a:lvl1pPr>
          </a:lstStyle>
          <a:p>
            <a:pPr fontAlgn="base"/>
            <a:endParaRPr altLang="en-US" lang="zh-CN" noProof="1" strike="noStrike"/>
          </a:p>
        </p:txBody>
      </p:sp>
      <p:sp>
        <p:nvSpPr>
          <p:cNvPr id="1048931" name="灯片编号占位符 6"/>
          <p:cNvSpPr>
            <a:spLocks noGrp="1"/>
          </p:cNvSpPr>
          <p:nvPr>
            <p:ph type="sldNum" sz="quarter" idx="5"/>
          </p:nvPr>
        </p:nvSpPr>
        <p:spPr>
          <a:xfrm>
            <a:off x="3884613" y="8685213"/>
            <a:ext cx="2971800" cy="458788"/>
          </a:xfrm>
          <a:prstGeom prst="rect"/>
        </p:spPr>
        <p:txBody>
          <a:bodyPr anchor="b" bIns="45720" lIns="91440" rIns="91440" rtlCol="0" tIns="45720" vert="horz"/>
          <a:lstStyle>
            <a:lvl1pPr algn="r">
              <a:defRPr sz="1200"/>
            </a:lvl1pPr>
          </a:lstStyle>
          <a:p>
            <a:pPr fontAlgn="base"/>
            <a:fld id="{A6837353-30EB-4A48-80EB-173D804AEFBD}" type="slidenum">
              <a:rPr altLang="en-US" lang="zh-CN" noProof="1" strike="noStrike" smtClean="0">
                <a:latin typeface="Calibri" panose="020F0502020204030204" pitchFamily="34" charset="0"/>
                <a:ea typeface="宋体" panose="02010600030101010101" pitchFamily="2" charset="-122"/>
                <a:cs typeface="+mn-cs"/>
              </a:rPr>
            </a:fld>
            <a:endParaRPr altLang="en-US" lang="zh-CN" noProof="1" strike="noStrike"/>
          </a:p>
        </p:txBody>
      </p:sp>
    </p:spTree>
  </p:cSld>
  <p:clrMap accent1="accent1" accent2="accent2" accent3="accent3" accent4="accent4" accent5="accent5" accent6="accent6" bg1="lt1" bg2="lt2" tx1="dk1" tx2="dk2" hlink="hlink" folHlink="folHlink"/>
  <p:hf dt="0" ftr="0" hdr="0" sldNum="0"/>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标题幻灯片">
    <p:spTree>
      <p:nvGrpSpPr>
        <p:cNvPr id="15" name=""/>
        <p:cNvGrpSpPr/>
        <p:nvPr/>
      </p:nvGrpSpPr>
      <p:grpSpPr>
        <a:xfrm>
          <a:off x="0" y="0"/>
          <a:ext cx="0" cy="0"/>
          <a:chOff x="0" y="0"/>
          <a:chExt cx="0" cy="0"/>
        </a:xfrm>
      </p:grpSpPr>
      <p:sp>
        <p:nvSpPr>
          <p:cNvPr id="1048581" name="标题 1"/>
          <p:cNvSpPr>
            <a:spLocks noGrp="1"/>
          </p:cNvSpPr>
          <p:nvPr>
            <p:ph type="ctrTitle"/>
          </p:nvPr>
        </p:nvSpPr>
        <p:spPr>
          <a:xfrm>
            <a:off x="1524000" y="1122363"/>
            <a:ext cx="9144000" cy="2387600"/>
          </a:xfrm>
        </p:spPr>
        <p:txBody>
          <a:bodyPr anchor="b"/>
          <a:lstStyle>
            <a:lvl1pPr algn="ctr">
              <a:defRPr sz="6000"/>
            </a:lvl1pPr>
          </a:lstStyle>
          <a:p>
            <a:pPr fontAlgn="auto"/>
            <a:r>
              <a:rPr altLang="en-US" lang="zh-CN" noProof="1" strike="noStrike" smtClean="0"/>
              <a:t>Click to edit Master title style</a:t>
            </a:r>
            <a:endParaRPr altLang="en-US" lang="zh-CN" noProof="1" strike="noStrike" smtClean="0"/>
          </a:p>
        </p:txBody>
      </p:sp>
      <p:sp>
        <p:nvSpPr>
          <p:cNvPr id="1048582" name="副标题 2"/>
          <p:cNvSpPr>
            <a:spLocks noGrp="1"/>
          </p:cNvSpPr>
          <p:nvPr>
            <p:ph type="subTitle" idx="1" hasCustomPrompt="1"/>
          </p:nvPr>
        </p:nvSpPr>
        <p:spPr>
          <a:xfrm>
            <a:off x="1524000" y="3602038"/>
            <a:ext cx="9144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pPr fontAlgn="auto"/>
            <a:r>
              <a:rPr altLang="en-US" lang="zh-CN" noProof="1" strike="noStrike" smtClean="0"/>
              <a:t>Click to edit Master title style</a:t>
            </a:r>
            <a:endParaRPr altLang="en-US" lang="zh-CN" noProof="1" strike="noStrike" smtClean="0"/>
          </a:p>
        </p:txBody>
      </p:sp>
      <p:sp>
        <p:nvSpPr>
          <p:cNvPr id="1048583" name="Date Placeholder 3"/>
          <p:cNvSpPr>
            <a:spLocks noGrp="1"/>
          </p:cNvSpPr>
          <p:nvPr>
            <p:ph type="dt" sz="half" idx="10"/>
          </p:nvPr>
        </p:nvSpPr>
        <p:spPr/>
        <p:txBody>
          <a:bodyPr/>
          <a:p>
            <a:pPr algn="l" defTabSz="914400" eaLnBrk="1" fontAlgn="auto" hangingPunct="1" indent="0" latinLnBrk="0" lvl="0" marL="0" marR="0" rtl="0">
              <a:lnSpc>
                <a:spcPct val="100000"/>
              </a:lnSpc>
              <a:spcBef>
                <a:spcPts val="0"/>
              </a:spcBef>
              <a:spcAft>
                <a:spcPts val="0"/>
              </a:spcAft>
              <a:buClrTx/>
              <a:buSzTx/>
              <a:buFontTx/>
              <a:buNone/>
            </a:pPr>
            <a:endParaRPr altLang="en-US" baseline="0" b="0" cap="none" sz="1200" i="0" kern="1200" kumimoji="0" lang="zh-CN" noProof="0" normalizeH="0" spc="0" strike="noStrike" u="none">
              <a:ln>
                <a:noFill/>
              </a:ln>
              <a:solidFill>
                <a:schemeClr val="tx1">
                  <a:tint val="75000"/>
                </a:schemeClr>
              </a:solidFill>
              <a:effectLst/>
              <a:uLnTx/>
              <a:uFillTx/>
              <a:latin typeface="+mn-lt"/>
              <a:ea typeface="+mn-ea"/>
              <a:cs typeface="+mn-cs"/>
            </a:endParaRPr>
          </a:p>
        </p:txBody>
      </p:sp>
      <p:sp>
        <p:nvSpPr>
          <p:cNvPr id="1048584" name="Footer Placeholder 4"/>
          <p:cNvSpPr>
            <a:spLocks noGrp="1"/>
          </p:cNvSpPr>
          <p:nvPr>
            <p:ph type="ftr" sz="quarter" idx="11"/>
          </p:nvPr>
        </p:nvSpPr>
        <p:spPr/>
        <p:txBody>
          <a:bodyPr/>
          <a:p>
            <a:pPr algn="ctr" defTabSz="914400" eaLnBrk="1" fontAlgn="auto" hangingPunct="1" indent="0" latinLnBrk="0" lvl="0" marL="0" marR="0" rtl="0">
              <a:lnSpc>
                <a:spcPct val="100000"/>
              </a:lnSpc>
              <a:spcBef>
                <a:spcPts val="0"/>
              </a:spcBef>
              <a:spcAft>
                <a:spcPts val="0"/>
              </a:spcAft>
              <a:buClrTx/>
              <a:buSzTx/>
              <a:buFontTx/>
              <a:buNone/>
            </a:pPr>
            <a:endParaRPr altLang="en-US" baseline="0" b="0" cap="none" sz="1200" i="0" kern="1200" kumimoji="0" lang="zh-CN" noProof="0" normalizeH="0" spc="0" strike="noStrike" u="none">
              <a:ln>
                <a:noFill/>
              </a:ln>
              <a:solidFill>
                <a:schemeClr val="tx1">
                  <a:tint val="75000"/>
                </a:schemeClr>
              </a:solidFill>
              <a:effectLst/>
              <a:uLnTx/>
              <a:uFillTx/>
              <a:latin typeface="+mn-lt"/>
              <a:ea typeface="+mn-ea"/>
              <a:cs typeface="+mn-cs"/>
            </a:endParaRPr>
          </a:p>
        </p:txBody>
      </p:sp>
      <p:sp>
        <p:nvSpPr>
          <p:cNvPr id="1048585" name="Slide Number Placeholder 5"/>
          <p:cNvSpPr>
            <a:spLocks noGrp="1"/>
          </p:cNvSpPr>
          <p:nvPr>
            <p:ph type="sldNum" sz="quarter" idx="12"/>
          </p:nvPr>
        </p:nvSpPr>
        <p:spPr/>
        <p:txBody>
          <a:bodyPr/>
          <a:p>
            <a:pPr algn="r" defTabSz="914400" eaLnBrk="1" fontAlgn="auto" hangingPunct="1" indent="0" latinLnBrk="0" lvl="0" marL="0" marR="0" rtl="0">
              <a:lnSpc>
                <a:spcPct val="100000"/>
              </a:lnSpc>
              <a:spcBef>
                <a:spcPts val="0"/>
              </a:spcBef>
              <a:spcAft>
                <a:spcPts val="0"/>
              </a:spcAft>
              <a:buClrTx/>
              <a:buSzTx/>
              <a:buFontTx/>
              <a:buNone/>
            </a:pPr>
            <a:fld id="{BEF05245-1089-431C-9CB9-1C9E798A99A0}" type="slidenum">
              <a:rPr altLang="en-US" baseline="0" b="0" cap="none" sz="1200" i="0" kern="1200" kumimoji="0" lang="zh-CN" noProof="0" normalizeH="0" spc="0" strike="noStrike" u="none" smtClean="0">
                <a:ln>
                  <a:noFill/>
                </a:ln>
                <a:solidFill>
                  <a:schemeClr val="tx1">
                    <a:tint val="75000"/>
                  </a:schemeClr>
                </a:solidFill>
                <a:effectLst/>
                <a:uLnTx/>
                <a:uFillTx/>
                <a:latin typeface="+mn-lt"/>
                <a:ea typeface="+mn-ea"/>
                <a:cs typeface="+mn-cs"/>
              </a:rPr>
            </a:fld>
            <a:endParaRPr altLang="en-US" baseline="0" b="0" cap="none" sz="1200" i="0" kern="1200" kumimoji="0" lang="zh-CN" noProof="0" normalizeH="0" spc="0" strike="noStrike" u="none">
              <a:ln>
                <a:noFill/>
              </a:ln>
              <a:solidFill>
                <a:schemeClr val="tx1">
                  <a:tint val="75000"/>
                </a:schemeClr>
              </a:solidFill>
              <a:effectLst/>
              <a:uLnTx/>
              <a:uFillTx/>
              <a:latin typeface="+mn-lt"/>
              <a:ea typeface="+mn-ea"/>
              <a:cs typeface="+mn-cs"/>
            </a:endParaRPr>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3" name=""/>
        <p:cNvGrpSpPr/>
        <p:nvPr/>
      </p:nvGrpSpPr>
      <p:grpSpPr>
        <a:xfrm/>
      </p:grpSpPr>
      <p:sp>
        <p:nvSpPr>
          <p:cNvPr id="1048576" name="标题占位符 1"/>
          <p:cNvSpPr>
            <a:spLocks noGrp="1"/>
          </p:cNvSpPr>
          <p:nvPr>
            <p:ph type="title"/>
          </p:nvPr>
        </p:nvSpPr>
        <p:spPr>
          <a:xfrm>
            <a:off x="838200" y="365125"/>
            <a:ext cx="10515600" cy="1325563"/>
          </a:xfrm>
          <a:prstGeom prst="rect"/>
          <a:noFill/>
          <a:ln w="9525">
            <a:noFill/>
          </a:ln>
        </p:spPr>
        <p:txBody>
          <a:bodyPr anchor="ctr"/>
          <a:p>
            <a:pPr lvl="0"/>
            <a:r>
              <a:rPr altLang="en-US" dirty="0" lang="zh-CN"/>
              <a:t>Click to edit Master title style</a:t>
            </a:r>
            <a:endParaRPr altLang="en-US" dirty="0" lang="zh-CN"/>
          </a:p>
        </p:txBody>
      </p:sp>
      <p:sp>
        <p:nvSpPr>
          <p:cNvPr id="1048577" name="文本占位符 2"/>
          <p:cNvSpPr>
            <a:spLocks noGrp="1"/>
          </p:cNvSpPr>
          <p:nvPr>
            <p:ph type="body"/>
          </p:nvPr>
        </p:nvSpPr>
        <p:spPr>
          <a:xfrm>
            <a:off x="838200" y="1825625"/>
            <a:ext cx="10515600" cy="4351338"/>
          </a:xfrm>
          <a:prstGeom prst="rect"/>
          <a:noFill/>
          <a:ln w="9525">
            <a:noFill/>
          </a:ln>
        </p:spPr>
        <p:txBody>
          <a:bodyPr anchor="t"/>
          <a:p>
            <a:pPr indent="-228600" lvl="0"/>
            <a:r>
              <a:rPr altLang="en-US" dirty="0" lang="zh-CN"/>
              <a:t>Click to edit Master text style</a:t>
            </a:r>
            <a:endParaRPr altLang="en-US" dirty="0" lang="zh-CN"/>
          </a:p>
          <a:p>
            <a:pPr indent="-228600" lvl="1"/>
            <a:r>
              <a:rPr altLang="en-US" dirty="0" lang="zh-CN"/>
              <a:t>Second level</a:t>
            </a:r>
            <a:endParaRPr altLang="en-US" dirty="0" lang="zh-CN"/>
          </a:p>
          <a:p>
            <a:pPr indent="-228600" lvl="2"/>
            <a:r>
              <a:rPr altLang="en-US" dirty="0" lang="zh-CN"/>
              <a:t>Third level</a:t>
            </a:r>
            <a:endParaRPr altLang="en-US" dirty="0" lang="zh-CN"/>
          </a:p>
          <a:p>
            <a:pPr indent="-228600" lvl="3"/>
            <a:r>
              <a:rPr altLang="en-US" dirty="0" lang="zh-CN"/>
              <a:t>Fourth level</a:t>
            </a:r>
            <a:endParaRPr altLang="en-US" dirty="0" lang="zh-CN"/>
          </a:p>
          <a:p>
            <a:pPr indent="-228600" lvl="4"/>
            <a:r>
              <a:rPr altLang="en-US" dirty="0" lang="zh-CN"/>
              <a:t>Fifth level</a:t>
            </a:r>
            <a:endParaRPr altLang="en-US" dirty="0" lang="zh-CN"/>
          </a:p>
        </p:txBody>
      </p:sp>
      <p:sp>
        <p:nvSpPr>
          <p:cNvPr id="1048578" name="日期占位符 3"/>
          <p:cNvSpPr>
            <a:spLocks noGrp="1"/>
          </p:cNvSpPr>
          <p:nvPr>
            <p:ph type="dt" sz="half" idx="2"/>
          </p:nvPr>
        </p:nvSpPr>
        <p:spPr>
          <a:xfrm>
            <a:off x="838200" y="6356350"/>
            <a:ext cx="2743200" cy="365125"/>
          </a:xfrm>
          <a:prstGeom prst="rect"/>
        </p:spPr>
        <p:txBody>
          <a:bodyPr anchor="ctr" bIns="45720" lIns="91440" rIns="91440" rtlCol="0" tIns="45720" vert="horz"/>
          <a:lstStyle>
            <a:lvl1pPr algn="l">
              <a:defRPr sz="1200">
                <a:solidFill>
                  <a:schemeClr val="tx1">
                    <a:tint val="75000"/>
                  </a:schemeClr>
                </a:solidFill>
              </a:defRPr>
            </a:lvl1pPr>
          </a:lstStyle>
          <a:p>
            <a:pPr algn="l" defTabSz="914400" eaLnBrk="1" fontAlgn="auto" hangingPunct="1" indent="0" latinLnBrk="0" lvl="0" marL="0" marR="0" rtl="0">
              <a:lnSpc>
                <a:spcPct val="100000"/>
              </a:lnSpc>
              <a:spcBef>
                <a:spcPts val="0"/>
              </a:spcBef>
              <a:spcAft>
                <a:spcPts val="0"/>
              </a:spcAft>
              <a:buClrTx/>
              <a:buSzTx/>
              <a:buFontTx/>
              <a:buNone/>
            </a:pPr>
            <a:endParaRPr altLang="en-US" baseline="0" b="0" cap="none" sz="1200" i="0" kern="1200" kumimoji="0" lang="zh-CN" noProof="0" normalizeH="0" spc="0" strike="noStrike" u="none">
              <a:ln>
                <a:noFill/>
              </a:ln>
              <a:solidFill>
                <a:schemeClr val="tx1">
                  <a:tint val="75000"/>
                </a:schemeClr>
              </a:solidFill>
              <a:effectLst/>
              <a:uLnTx/>
              <a:uFillTx/>
              <a:latin typeface="+mn-lt"/>
              <a:ea typeface="+mn-ea"/>
              <a:cs typeface="+mn-cs"/>
            </a:endParaRPr>
          </a:p>
        </p:txBody>
      </p:sp>
      <p:sp>
        <p:nvSpPr>
          <p:cNvPr id="1048579" name="页脚占位符 4"/>
          <p:cNvSpPr>
            <a:spLocks noGrp="1"/>
          </p:cNvSpPr>
          <p:nvPr>
            <p:ph type="ftr" sz="quarter" idx="3"/>
          </p:nvPr>
        </p:nvSpPr>
        <p:spPr>
          <a:xfrm>
            <a:off x="4038600" y="6356350"/>
            <a:ext cx="4114800" cy="365125"/>
          </a:xfrm>
          <a:prstGeom prst="rect"/>
        </p:spPr>
        <p:txBody>
          <a:bodyPr anchor="ctr" bIns="45720" lIns="91440" rIns="91440" rtlCol="0" tIns="45720" vert="horz"/>
          <a:lstStyle>
            <a:lvl1pPr algn="ctr">
              <a:defRPr sz="1200">
                <a:solidFill>
                  <a:schemeClr val="tx1">
                    <a:tint val="75000"/>
                  </a:schemeClr>
                </a:solidFill>
              </a:defRPr>
            </a:lvl1pPr>
          </a:lstStyle>
          <a:p>
            <a:pPr algn="ctr" defTabSz="914400" eaLnBrk="1" fontAlgn="auto" hangingPunct="1" indent="0" latinLnBrk="0" lvl="0" marL="0" marR="0" rtl="0">
              <a:lnSpc>
                <a:spcPct val="100000"/>
              </a:lnSpc>
              <a:spcBef>
                <a:spcPts val="0"/>
              </a:spcBef>
              <a:spcAft>
                <a:spcPts val="0"/>
              </a:spcAft>
              <a:buClrTx/>
              <a:buSzTx/>
              <a:buFontTx/>
              <a:buNone/>
            </a:pPr>
            <a:endParaRPr altLang="en-US" baseline="0" b="0" cap="none" sz="1200" i="0" kern="1200" kumimoji="0" lang="zh-CN" noProof="0" normalizeH="0" spc="0" strike="noStrike" u="none">
              <a:ln>
                <a:noFill/>
              </a:ln>
              <a:solidFill>
                <a:schemeClr val="tx1">
                  <a:tint val="75000"/>
                </a:schemeClr>
              </a:solidFill>
              <a:effectLst/>
              <a:uLnTx/>
              <a:uFillTx/>
              <a:latin typeface="+mn-lt"/>
              <a:ea typeface="+mn-ea"/>
              <a:cs typeface="+mn-cs"/>
            </a:endParaRPr>
          </a:p>
        </p:txBody>
      </p:sp>
      <p:sp>
        <p:nvSpPr>
          <p:cNvPr id="1048580" name="灯片编号占位符 5"/>
          <p:cNvSpPr>
            <a:spLocks noGrp="1"/>
          </p:cNvSpPr>
          <p:nvPr>
            <p:ph type="sldNum" sz="quarter" idx="4"/>
          </p:nvPr>
        </p:nvSpPr>
        <p:spPr>
          <a:xfrm>
            <a:off x="8610600" y="6356350"/>
            <a:ext cx="2743200" cy="365125"/>
          </a:xfrm>
          <a:prstGeom prst="rect"/>
        </p:spPr>
        <p:txBody>
          <a:bodyPr anchor="ctr" bIns="45720" lIns="91440" rIns="91440" rtlCol="0" tIns="45720" vert="horz"/>
          <a:lstStyle>
            <a:lvl1pPr algn="r">
              <a:defRPr sz="1200">
                <a:solidFill>
                  <a:schemeClr val="tx1">
                    <a:tint val="75000"/>
                  </a:schemeClr>
                </a:solidFill>
              </a:defRPr>
            </a:lvl1pPr>
          </a:lstStyle>
          <a:p>
            <a:pPr algn="r" defTabSz="914400" eaLnBrk="1" fontAlgn="auto" hangingPunct="1" indent="0" latinLnBrk="0" lvl="0" marL="0" marR="0" rtl="0">
              <a:lnSpc>
                <a:spcPct val="100000"/>
              </a:lnSpc>
              <a:spcBef>
                <a:spcPts val="0"/>
              </a:spcBef>
              <a:spcAft>
                <a:spcPts val="0"/>
              </a:spcAft>
              <a:buClrTx/>
              <a:buSzTx/>
              <a:buFontTx/>
              <a:buNone/>
            </a:pPr>
            <a:fld id="{BEF05245-1089-431C-9CB9-1C9E798A99A0}" type="slidenum">
              <a:rPr altLang="en-US" baseline="0" b="0" cap="none" sz="1200" i="0" kern="1200" kumimoji="0" lang="zh-CN" noProof="0" normalizeH="0" spc="0" strike="noStrike" u="none" smtClean="0">
                <a:ln>
                  <a:noFill/>
                </a:ln>
                <a:solidFill>
                  <a:schemeClr val="tx1">
                    <a:tint val="75000"/>
                  </a:schemeClr>
                </a:solidFill>
                <a:effectLst/>
                <a:uLnTx/>
                <a:uFillTx/>
                <a:latin typeface="+mn-lt"/>
                <a:ea typeface="+mn-ea"/>
                <a:cs typeface="+mn-cs"/>
              </a:rPr>
            </a:fld>
            <a:endParaRPr altLang="en-US" baseline="0" b="0" cap="none" sz="1200" i="0" kern="1200" kumimoji="0" lang="zh-CN" noProof="0" normalizeH="0" spc="0" strike="noStrike" u="none">
              <a:ln>
                <a:noFill/>
              </a:ln>
              <a:solidFill>
                <a:schemeClr val="tx1">
                  <a:tint val="75000"/>
                </a:schemeClr>
              </a:solidFill>
              <a:effectLst/>
              <a:uLnTx/>
              <a:uFillTx/>
              <a:latin typeface="+mn-lt"/>
              <a:ea typeface="+mn-ea"/>
              <a:cs typeface="+mn-cs"/>
            </a:endParaRPr>
          </a:p>
        </p:txBody>
      </p:sp>
    </p:spTree>
  </p:cSld>
  <p:clrMap accent1="accent1" accent2="accent2" accent3="accent3" accent4="accent4" accent5="accent5" accent6="accent6" bg1="lt1" bg2="lt2" tx1="dk1" tx2="dk2" hlink="hlink" folHlink="folHlink"/>
  <p:sldLayoutIdLst>
    <p:sldLayoutId id="2147483650" r:id="rId1"/>
  </p:sldLayoutIdLst>
  <p:transition spd="slow">
    <p:wipe/>
  </p:transition>
  <p:hf dt="0" ftr="0" hdr="0" sldNum="0"/>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jpeg"/><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6" Type="http://schemas.openxmlformats.org/officeDocument/2006/relationships/image" Target="../media/image6.jpeg"/><Relationship Id="rId7" Type="http://schemas.openxmlformats.org/officeDocument/2006/relationships/image" Target="../media/image7.jpeg"/><Relationship Id="rId8" Type="http://schemas.openxmlformats.org/officeDocument/2006/relationships/image" Target="../media/image8.jpeg"/><Relationship Id="rId9" Type="http://schemas.openxmlformats.org/officeDocument/2006/relationships/image" Target="../media/image9.jpeg"/><Relationship Id="rId10" Type="http://schemas.openxmlformats.org/officeDocument/2006/relationships/image" Target="../media/image10.jpeg"/><Relationship Id="rId1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6" name=""/>
        <p:cNvGrpSpPr/>
        <p:nvPr/>
      </p:nvGrpSpPr>
      <p:grpSpPr>
        <a:xfrm/>
      </p:grpSpPr>
      <p:pic>
        <p:nvPicPr>
          <p:cNvPr id="2097152" name="图片 3"/>
          <p:cNvPicPr>
            <a:picLocks noChangeAspect="1"/>
          </p:cNvPicPr>
          <p:nvPr/>
        </p:nvPicPr>
        <p:blipFill>
          <a:blip xmlns:r="http://schemas.openxmlformats.org/officeDocument/2006/relationships" r:embed="rId1"/>
          <a:srcRect l="5727" r="16841" b="26530"/>
          <a:stretch>
            <a:fillRect/>
          </a:stretch>
        </p:blipFill>
        <p:spPr>
          <a:xfrm>
            <a:off x="-7620" y="0"/>
            <a:ext cx="12192000" cy="6858000"/>
          </a:xfrm>
          <a:prstGeom prst="rect"/>
          <a:noFill/>
          <a:ln w="9525">
            <a:noFill/>
          </a:ln>
        </p:spPr>
      </p:pic>
      <p:grpSp>
        <p:nvGrpSpPr>
          <p:cNvPr id="17" name="组合 4"/>
          <p:cNvGrpSpPr/>
          <p:nvPr/>
        </p:nvGrpSpPr>
        <p:grpSpPr>
          <a:xfrm>
            <a:off x="3302000" y="1965325"/>
            <a:ext cx="5588000" cy="3764682"/>
            <a:chOff x="3457574" y="1641515"/>
            <a:chExt cx="5143501" cy="3463845"/>
          </a:xfrm>
        </p:grpSpPr>
        <p:grpSp>
          <p:nvGrpSpPr>
            <p:cNvPr id="18" name="组合 5"/>
            <p:cNvGrpSpPr/>
            <p:nvPr/>
          </p:nvGrpSpPr>
          <p:grpSpPr>
            <a:xfrm>
              <a:off x="3590925" y="1980069"/>
              <a:ext cx="5010150" cy="679906"/>
              <a:chOff x="4324350" y="2295525"/>
              <a:chExt cx="3733800" cy="679906"/>
            </a:xfrm>
          </p:grpSpPr>
          <p:cxnSp>
            <p:nvCxnSpPr>
              <p:cNvPr id="3145728" name="直接连接符 14"/>
              <p:cNvCxnSpPr>
                <a:cxnSpLocks/>
              </p:cNvCxnSpPr>
              <p:nvPr/>
            </p:nvCxnSpPr>
            <p:spPr>
              <a:xfrm>
                <a:off x="4325257" y="2295525"/>
                <a:ext cx="0" cy="679904"/>
              </a:xfrm>
              <a:prstGeom prst="line"/>
              <a:ln w="31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145729" name="直接连接符 15"/>
              <p:cNvCxnSpPr>
                <a:cxnSpLocks/>
              </p:cNvCxnSpPr>
              <p:nvPr/>
            </p:nvCxnSpPr>
            <p:spPr>
              <a:xfrm>
                <a:off x="4324350" y="2295525"/>
                <a:ext cx="3600450" cy="0"/>
              </a:xfrm>
              <a:prstGeom prst="line"/>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145730" name="直接连接符 16"/>
              <p:cNvCxnSpPr>
                <a:cxnSpLocks/>
              </p:cNvCxnSpPr>
              <p:nvPr/>
            </p:nvCxnSpPr>
            <p:spPr>
              <a:xfrm>
                <a:off x="7916182" y="2295525"/>
                <a:ext cx="0" cy="679904"/>
              </a:xfrm>
              <a:prstGeom prst="line"/>
              <a:ln w="31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145731" name="直接连接符 17"/>
              <p:cNvCxnSpPr>
                <a:cxnSpLocks/>
              </p:cNvCxnSpPr>
              <p:nvPr/>
            </p:nvCxnSpPr>
            <p:spPr>
              <a:xfrm flipV="1">
                <a:off x="7915275" y="2886075"/>
                <a:ext cx="142875" cy="89356"/>
              </a:xfrm>
              <a:prstGeom prst="line"/>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nvGrpSpPr>
            <p:cNvPr id="19" name="组合 6"/>
            <p:cNvGrpSpPr/>
            <p:nvPr/>
          </p:nvGrpSpPr>
          <p:grpSpPr>
            <a:xfrm flipH="1" flipV="1">
              <a:off x="3457574" y="3370824"/>
              <a:ext cx="4951785" cy="726031"/>
              <a:chOff x="4324350" y="2295525"/>
              <a:chExt cx="3733800" cy="679906"/>
            </a:xfrm>
          </p:grpSpPr>
          <p:cxnSp>
            <p:nvCxnSpPr>
              <p:cNvPr id="3145732" name="直接连接符 10"/>
              <p:cNvCxnSpPr>
                <a:cxnSpLocks/>
              </p:cNvCxnSpPr>
              <p:nvPr/>
            </p:nvCxnSpPr>
            <p:spPr>
              <a:xfrm>
                <a:off x="4325257" y="2295525"/>
                <a:ext cx="0" cy="679904"/>
              </a:xfrm>
              <a:prstGeom prst="line"/>
              <a:ln w="31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145733" name="直接连接符 11"/>
              <p:cNvCxnSpPr>
                <a:cxnSpLocks/>
              </p:cNvCxnSpPr>
              <p:nvPr/>
            </p:nvCxnSpPr>
            <p:spPr>
              <a:xfrm>
                <a:off x="4324350" y="2295525"/>
                <a:ext cx="3600450" cy="0"/>
              </a:xfrm>
              <a:prstGeom prst="line"/>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145734" name="直接连接符 12"/>
              <p:cNvCxnSpPr>
                <a:cxnSpLocks/>
              </p:cNvCxnSpPr>
              <p:nvPr/>
            </p:nvCxnSpPr>
            <p:spPr>
              <a:xfrm>
                <a:off x="7916182" y="2295525"/>
                <a:ext cx="0" cy="679904"/>
              </a:xfrm>
              <a:prstGeom prst="line"/>
              <a:ln w="31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145735" name="直接连接符 13"/>
              <p:cNvCxnSpPr>
                <a:cxnSpLocks/>
              </p:cNvCxnSpPr>
              <p:nvPr/>
            </p:nvCxnSpPr>
            <p:spPr>
              <a:xfrm flipV="1">
                <a:off x="7915275" y="2886075"/>
                <a:ext cx="142875" cy="89356"/>
              </a:xfrm>
              <a:prstGeom prst="line"/>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1048586" name="文本框 8"/>
            <p:cNvSpPr txBox="1"/>
            <p:nvPr/>
          </p:nvSpPr>
          <p:spPr>
            <a:xfrm>
              <a:off x="4218180" y="4681774"/>
              <a:ext cx="3318288" cy="423586"/>
            </a:xfrm>
            <a:prstGeom prst="rect"/>
            <a:noFill/>
            <a:ln w="9525">
              <a:noFill/>
            </a:ln>
          </p:spPr>
          <p:txBody>
            <a:bodyPr anchor="t" wrap="square">
              <a:spAutoFit/>
            </a:bodyPr>
            <a:p>
              <a:pPr algn="ctr" defTabSz="914400"/>
              <a:r>
                <a:rPr altLang="en-US" dirty="0" sz="2400" lang="en-US">
                  <a:solidFill>
                    <a:srgbClr val="404040"/>
                  </a:solidFill>
                  <a:ea typeface="Calibri" panose="020F0502020204030204" pitchFamily="34" charset="0"/>
                  <a:sym typeface="Arial" panose="020B0604020202020204" pitchFamily="34" charset="0"/>
                </a:rPr>
                <a:t>S</a:t>
              </a:r>
              <a:r>
                <a:rPr altLang="en-US" dirty="0" sz="2400" lang="en-US">
                  <a:solidFill>
                    <a:srgbClr val="404040"/>
                  </a:solidFill>
                  <a:ea typeface="Calibri" panose="020F0502020204030204" pitchFamily="34" charset="0"/>
                  <a:sym typeface="Arial" panose="020B0604020202020204" pitchFamily="34" charset="0"/>
                </a:rPr>
                <a:t>i</a:t>
              </a:r>
              <a:r>
                <a:rPr altLang="en-US" dirty="0" sz="2400" lang="en-US">
                  <a:solidFill>
                    <a:srgbClr val="404040"/>
                  </a:solidFill>
                  <a:ea typeface="Calibri" panose="020F0502020204030204" pitchFamily="34" charset="0"/>
                  <a:sym typeface="Arial" panose="020B0604020202020204" pitchFamily="34" charset="0"/>
                </a:rPr>
                <a:t>m</a:t>
              </a:r>
              <a:r>
                <a:rPr altLang="en-US" dirty="0" sz="2400" lang="en-US">
                  <a:solidFill>
                    <a:srgbClr val="404040"/>
                  </a:solidFill>
                  <a:ea typeface="Calibri" panose="020F0502020204030204" pitchFamily="34" charset="0"/>
                  <a:sym typeface="Arial" panose="020B0604020202020204" pitchFamily="34" charset="0"/>
                </a:rPr>
                <a:t>o</a:t>
              </a:r>
              <a:r>
                <a:rPr altLang="en-US" dirty="0" sz="2400" lang="en-US">
                  <a:solidFill>
                    <a:srgbClr val="404040"/>
                  </a:solidFill>
                  <a:ea typeface="Calibri" panose="020F0502020204030204" pitchFamily="34" charset="0"/>
                  <a:sym typeface="Arial" panose="020B0604020202020204" pitchFamily="34" charset="0"/>
                </a:rPr>
                <a:t>n</a:t>
              </a:r>
              <a:r>
                <a:rPr altLang="en-US" dirty="0" sz="2400" lang="en-US">
                  <a:solidFill>
                    <a:srgbClr val="404040"/>
                  </a:solidFill>
                  <a:ea typeface="Calibri" panose="020F0502020204030204" pitchFamily="34" charset="0"/>
                  <a:sym typeface="Arial" panose="020B0604020202020204" pitchFamily="34" charset="0"/>
                </a:rPr>
                <a:t>a</a:t>
              </a:r>
              <a:r>
                <a:rPr altLang="en-US" dirty="0" sz="2400" lang="en-US">
                  <a:solidFill>
                    <a:srgbClr val="404040"/>
                  </a:solidFill>
                  <a:ea typeface="Calibri" panose="020F0502020204030204" pitchFamily="34" charset="0"/>
                  <a:sym typeface="Arial" panose="020B0604020202020204" pitchFamily="34" charset="0"/>
                </a:rPr>
                <a:t> </a:t>
              </a:r>
              <a:r>
                <a:rPr altLang="en-US" dirty="0" sz="2400" lang="en-US">
                  <a:solidFill>
                    <a:srgbClr val="404040"/>
                  </a:solidFill>
                  <a:ea typeface="Calibri" panose="020F0502020204030204" pitchFamily="34" charset="0"/>
                  <a:sym typeface="Arial" panose="020B0604020202020204" pitchFamily="34" charset="0"/>
                </a:rPr>
                <a:t>Godálová</a:t>
              </a:r>
              <a:endParaRPr altLang="zh-CN" dirty="0" sz="2400" lang="en-US">
                <a:solidFill>
                  <a:srgbClr val="404040"/>
                </a:solidFill>
                <a:ea typeface="Calibri" panose="020F0502020204030204" pitchFamily="34" charset="0"/>
                <a:sym typeface="Arial" panose="020B0604020202020204" pitchFamily="34" charset="0"/>
              </a:endParaRPr>
            </a:p>
          </p:txBody>
        </p:sp>
        <p:sp>
          <p:nvSpPr>
            <p:cNvPr id="1048587" name="文本框 9"/>
            <p:cNvSpPr txBox="1"/>
            <p:nvPr/>
          </p:nvSpPr>
          <p:spPr>
            <a:xfrm>
              <a:off x="4495261" y="1641515"/>
              <a:ext cx="3316567" cy="310240"/>
            </a:xfrm>
            <a:prstGeom prst="rect"/>
            <a:noFill/>
            <a:ln w="9525">
              <a:noFill/>
            </a:ln>
          </p:spPr>
          <p:txBody>
            <a:bodyPr anchor="t" wrap="square">
              <a:spAutoFit/>
            </a:bodyPr>
            <a:p>
              <a:pPr defTabSz="914400"/>
              <a:endParaRPr altLang="en-US" dirty="0" sz="1600" lang="zh-CN">
                <a:solidFill>
                  <a:srgbClr val="404040"/>
                </a:solidFill>
                <a:ea typeface="Calibri" panose="020F0502020204030204" pitchFamily="34" charset="0"/>
                <a:sym typeface="Arial" panose="020B0604020202020204" pitchFamily="34" charset="0"/>
              </a:endParaRPr>
            </a:p>
          </p:txBody>
        </p:sp>
      </p:grpSp>
      <p:sp>
        <p:nvSpPr>
          <p:cNvPr id="1048588" name="Text Box 1"/>
          <p:cNvSpPr txBox="1"/>
          <p:nvPr/>
        </p:nvSpPr>
        <p:spPr>
          <a:xfrm>
            <a:off x="3302000" y="2702758"/>
            <a:ext cx="6309006" cy="1805940"/>
          </a:xfrm>
          <a:prstGeom prst="rect"/>
          <a:noFill/>
        </p:spPr>
        <p:txBody>
          <a:bodyPr rtlCol="0" wrap="square">
            <a:spAutoFit/>
          </a:bodyPr>
          <a:p>
            <a:r>
              <a:rPr sz="11500" lang="en-US"/>
              <a:t>T</a:t>
            </a:r>
            <a:r>
              <a:rPr sz="11500" lang="en-US"/>
              <a:t>a</a:t>
            </a:r>
            <a:r>
              <a:rPr sz="11500" lang="en-US"/>
              <a:t>p</a:t>
            </a:r>
            <a:r>
              <a:rPr sz="11500" lang="en-US"/>
              <a:t>i</a:t>
            </a:r>
            <a:r>
              <a:rPr sz="11500" lang="en-US"/>
              <a:t>o</a:t>
            </a:r>
            <a:r>
              <a:rPr sz="11500" lang="en-US"/>
              <a:t>c</a:t>
            </a:r>
            <a:r>
              <a:rPr sz="11500" lang="en-US"/>
              <a:t>a</a:t>
            </a:r>
            <a:endParaRPr sz="13800" lang="en-US"/>
          </a:p>
        </p:txBody>
      </p:sp>
    </p:spTree>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64" name=""/>
        <p:cNvGrpSpPr/>
        <p:nvPr/>
      </p:nvGrpSpPr>
      <p:grpSpPr>
        <a:xfrm/>
      </p:grpSpPr>
      <p:pic>
        <p:nvPicPr>
          <p:cNvPr id="2097188" name="图片 3"/>
          <p:cNvPicPr>
            <a:picLocks noChangeAspect="1"/>
          </p:cNvPicPr>
          <p:nvPr/>
        </p:nvPicPr>
        <p:blipFill>
          <a:blip xmlns:r="http://schemas.openxmlformats.org/officeDocument/2006/relationships" r:embed="rId1"/>
          <a:srcRect l="5727" r="16841" b="26530"/>
          <a:stretch>
            <a:fillRect/>
          </a:stretch>
        </p:blipFill>
        <p:spPr>
          <a:xfrm>
            <a:off x="0" y="0"/>
            <a:ext cx="12192000" cy="6858000"/>
          </a:xfrm>
          <a:prstGeom prst="rect"/>
          <a:noFill/>
          <a:ln w="9525">
            <a:noFill/>
          </a:ln>
        </p:spPr>
      </p:pic>
      <p:grpSp>
        <p:nvGrpSpPr>
          <p:cNvPr id="65" name="组合 1"/>
          <p:cNvGrpSpPr/>
          <p:nvPr/>
        </p:nvGrpSpPr>
        <p:grpSpPr>
          <a:xfrm>
            <a:off x="211138" y="257175"/>
            <a:ext cx="558800" cy="463550"/>
            <a:chOff x="3448565" y="1912142"/>
            <a:chExt cx="4927433" cy="2485075"/>
          </a:xfrm>
        </p:grpSpPr>
        <p:cxnSp>
          <p:nvCxnSpPr>
            <p:cNvPr id="3145833" name="直接连接符 18"/>
            <p:cNvCxnSpPr>
              <a:cxnSpLocks/>
            </p:cNvCxnSpPr>
            <p:nvPr/>
          </p:nvCxnSpPr>
          <p:spPr>
            <a:xfrm>
              <a:off x="3773726" y="1912142"/>
              <a:ext cx="0" cy="798197"/>
            </a:xfrm>
            <a:prstGeom prst="line"/>
            <a:ln w="31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145834" name="直接连接符 19"/>
            <p:cNvCxnSpPr>
              <a:cxnSpLocks/>
            </p:cNvCxnSpPr>
            <p:nvPr/>
          </p:nvCxnSpPr>
          <p:spPr>
            <a:xfrm>
              <a:off x="3772566" y="1912142"/>
              <a:ext cx="4603432" cy="0"/>
            </a:xfrm>
            <a:prstGeom prst="line"/>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145835" name="直接连接符 20"/>
            <p:cNvCxnSpPr>
              <a:cxnSpLocks/>
            </p:cNvCxnSpPr>
            <p:nvPr/>
          </p:nvCxnSpPr>
          <p:spPr>
            <a:xfrm>
              <a:off x="8364977" y="1912142"/>
              <a:ext cx="0" cy="386837"/>
            </a:xfrm>
            <a:prstGeom prst="line"/>
            <a:ln w="31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145836" name="直接连接符 22"/>
            <p:cNvCxnSpPr>
              <a:cxnSpLocks/>
            </p:cNvCxnSpPr>
            <p:nvPr/>
          </p:nvCxnSpPr>
          <p:spPr>
            <a:xfrm flipV="1">
              <a:off x="8362673" y="3976971"/>
              <a:ext cx="0" cy="420246"/>
            </a:xfrm>
            <a:prstGeom prst="line"/>
            <a:ln w="31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145837" name="直接连接符 23"/>
            <p:cNvCxnSpPr>
              <a:cxnSpLocks/>
            </p:cNvCxnSpPr>
            <p:nvPr/>
          </p:nvCxnSpPr>
          <p:spPr>
            <a:xfrm flipH="1" flipV="1">
              <a:off x="3814013" y="4397217"/>
              <a:ext cx="4549805" cy="0"/>
            </a:xfrm>
            <a:prstGeom prst="line"/>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145838" name="直接连接符 24"/>
            <p:cNvCxnSpPr>
              <a:cxnSpLocks/>
            </p:cNvCxnSpPr>
            <p:nvPr/>
          </p:nvCxnSpPr>
          <p:spPr>
            <a:xfrm flipH="1" flipV="1">
              <a:off x="3824904" y="3544871"/>
              <a:ext cx="0" cy="852346"/>
            </a:xfrm>
            <a:prstGeom prst="line"/>
            <a:ln w="31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145839" name="直接连接符 25"/>
            <p:cNvCxnSpPr>
              <a:cxnSpLocks/>
            </p:cNvCxnSpPr>
            <p:nvPr/>
          </p:nvCxnSpPr>
          <p:spPr>
            <a:xfrm flipH="1">
              <a:off x="3448565" y="3544868"/>
              <a:ext cx="377483" cy="234209"/>
            </a:xfrm>
            <a:prstGeom prst="line"/>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1048819" name="文本框 28"/>
          <p:cNvSpPr txBox="1"/>
          <p:nvPr/>
        </p:nvSpPr>
        <p:spPr>
          <a:xfrm>
            <a:off x="290513" y="254000"/>
            <a:ext cx="3744912" cy="461963"/>
          </a:xfrm>
          <a:prstGeom prst="rect"/>
          <a:noFill/>
          <a:ln w="9525">
            <a:noFill/>
          </a:ln>
        </p:spPr>
        <p:txBody>
          <a:bodyPr anchor="t">
            <a:spAutoFit/>
          </a:bodyPr>
          <a:p>
            <a:pPr>
              <a:buFont typeface="Arial" panose="020B0604020202020204" pitchFamily="34" charset="0"/>
            </a:pPr>
            <a:r>
              <a:rPr altLang="zh-CN" b="1" dirty="0" sz="2400" lang="en-US">
                <a:solidFill>
                  <a:srgbClr val="404040"/>
                </a:solidFill>
                <a:ea typeface="Calibri" panose="020F0502020204030204" pitchFamily="34" charset="0"/>
              </a:rPr>
              <a:t> </a:t>
            </a:r>
            <a:r>
              <a:rPr altLang="zh-CN" b="1" dirty="0" sz="2400" lang="en-US">
                <a:solidFill>
                  <a:srgbClr val="404040"/>
                </a:solidFill>
                <a:ea typeface="Calibri" panose="020F0502020204030204" pitchFamily="34" charset="0"/>
              </a:rPr>
              <a:t> </a:t>
            </a:r>
            <a:r>
              <a:rPr altLang="zh-CN" b="1" dirty="0" sz="2400" lang="en-US">
                <a:solidFill>
                  <a:srgbClr val="404040"/>
                </a:solidFill>
                <a:ea typeface="Calibri" panose="020F0502020204030204" pitchFamily="34" charset="0"/>
              </a:rPr>
              <a:t> </a:t>
            </a:r>
            <a:r>
              <a:rPr altLang="zh-CN" b="1" dirty="0" sz="2400" lang="en-US">
                <a:solidFill>
                  <a:srgbClr val="404040"/>
                </a:solidFill>
                <a:ea typeface="Calibri" panose="020F0502020204030204" pitchFamily="34" charset="0"/>
              </a:rPr>
              <a:t> </a:t>
            </a:r>
            <a:r>
              <a:rPr altLang="zh-CN" b="1" dirty="0" sz="2400" lang="en-US">
                <a:solidFill>
                  <a:srgbClr val="404040"/>
                </a:solidFill>
                <a:ea typeface="Calibri" panose="020F0502020204030204" pitchFamily="34" charset="0"/>
              </a:rPr>
              <a:t> </a:t>
            </a:r>
            <a:r>
              <a:rPr altLang="zh-CN" b="1" dirty="0" sz="2400" lang="en-US">
                <a:solidFill>
                  <a:srgbClr val="404040"/>
                </a:solidFill>
                <a:ea typeface="Calibri" panose="020F0502020204030204" pitchFamily="34" charset="0"/>
              </a:rPr>
              <a:t> </a:t>
            </a:r>
            <a:r>
              <a:rPr altLang="zh-CN" b="1" dirty="0" sz="2400" lang="en-US">
                <a:solidFill>
                  <a:srgbClr val="404040"/>
                </a:solidFill>
                <a:ea typeface="Calibri" panose="020F0502020204030204" pitchFamily="34" charset="0"/>
              </a:rPr>
              <a:t>T</a:t>
            </a:r>
            <a:r>
              <a:rPr altLang="zh-CN" b="1" dirty="0" sz="2400" lang="en-US">
                <a:solidFill>
                  <a:srgbClr val="404040"/>
                </a:solidFill>
                <a:ea typeface="Calibri" panose="020F0502020204030204" pitchFamily="34" charset="0"/>
              </a:rPr>
              <a:t>a</a:t>
            </a:r>
            <a:r>
              <a:rPr altLang="zh-CN" b="1" dirty="0" sz="2400" lang="en-US">
                <a:solidFill>
                  <a:srgbClr val="404040"/>
                </a:solidFill>
                <a:ea typeface="Calibri" panose="020F0502020204030204" pitchFamily="34" charset="0"/>
              </a:rPr>
              <a:t>p</a:t>
            </a:r>
            <a:r>
              <a:rPr altLang="zh-CN" b="1" dirty="0" sz="2400" lang="en-US">
                <a:solidFill>
                  <a:srgbClr val="404040"/>
                </a:solidFill>
                <a:ea typeface="Calibri" panose="020F0502020204030204" pitchFamily="34" charset="0"/>
              </a:rPr>
              <a:t>i</a:t>
            </a:r>
            <a:r>
              <a:rPr altLang="zh-CN" b="1" dirty="0" sz="2400" lang="en-US">
                <a:solidFill>
                  <a:srgbClr val="404040"/>
                </a:solidFill>
                <a:ea typeface="Calibri" panose="020F0502020204030204" pitchFamily="34" charset="0"/>
              </a:rPr>
              <a:t>o</a:t>
            </a:r>
            <a:r>
              <a:rPr altLang="zh-CN" b="1" dirty="0" sz="2400" lang="en-US">
                <a:solidFill>
                  <a:srgbClr val="404040"/>
                </a:solidFill>
                <a:ea typeface="Calibri" panose="020F0502020204030204" pitchFamily="34" charset="0"/>
              </a:rPr>
              <a:t>c</a:t>
            </a:r>
            <a:r>
              <a:rPr altLang="zh-CN" b="1" dirty="0" sz="2400" lang="en-US">
                <a:solidFill>
                  <a:srgbClr val="404040"/>
                </a:solidFill>
                <a:ea typeface="Calibri" panose="020F0502020204030204" pitchFamily="34" charset="0"/>
              </a:rPr>
              <a:t>a</a:t>
            </a:r>
            <a:endParaRPr altLang="en-US" b="1" dirty="0" sz="2400" lang="zh-CN">
              <a:solidFill>
                <a:srgbClr val="404040"/>
              </a:solidFill>
              <a:ea typeface="Calibri" panose="020F0502020204030204" pitchFamily="34" charset="0"/>
            </a:endParaRPr>
          </a:p>
        </p:txBody>
      </p:sp>
      <p:pic>
        <p:nvPicPr>
          <p:cNvPr id="2097193" name=""/>
          <p:cNvPicPr>
            <a:picLocks/>
          </p:cNvPicPr>
          <p:nvPr/>
        </p:nvPicPr>
        <p:blipFill>
          <a:blip xmlns:r="http://schemas.openxmlformats.org/officeDocument/2006/relationships" r:embed="rId2"/>
          <a:stretch>
            <a:fillRect/>
          </a:stretch>
        </p:blipFill>
        <p:spPr>
          <a:xfrm rot="0">
            <a:off x="248013" y="1384425"/>
            <a:ext cx="3261187" cy="2048849"/>
          </a:xfrm>
          <a:prstGeom prst="rect"/>
        </p:spPr>
      </p:pic>
      <p:pic>
        <p:nvPicPr>
          <p:cNvPr id="2097194" name=""/>
          <p:cNvPicPr>
            <a:picLocks/>
          </p:cNvPicPr>
          <p:nvPr/>
        </p:nvPicPr>
        <p:blipFill>
          <a:blip xmlns:r="http://schemas.openxmlformats.org/officeDocument/2006/relationships" r:embed="rId3"/>
          <a:stretch>
            <a:fillRect/>
          </a:stretch>
        </p:blipFill>
        <p:spPr>
          <a:xfrm rot="0">
            <a:off x="3509200" y="1080333"/>
            <a:ext cx="2201013" cy="3038742"/>
          </a:xfrm>
          <a:prstGeom prst="rect"/>
        </p:spPr>
      </p:pic>
      <p:pic>
        <p:nvPicPr>
          <p:cNvPr id="2097195" name=""/>
          <p:cNvPicPr>
            <a:picLocks/>
          </p:cNvPicPr>
          <p:nvPr/>
        </p:nvPicPr>
        <p:blipFill>
          <a:blip xmlns:r="http://schemas.openxmlformats.org/officeDocument/2006/relationships" r:embed="rId4"/>
          <a:stretch>
            <a:fillRect/>
          </a:stretch>
        </p:blipFill>
        <p:spPr>
          <a:xfrm rot="0">
            <a:off x="4755878" y="3090375"/>
            <a:ext cx="2930525" cy="1899213"/>
          </a:xfrm>
          <a:prstGeom prst="rect"/>
        </p:spPr>
      </p:pic>
      <p:pic>
        <p:nvPicPr>
          <p:cNvPr id="2097196" name=""/>
          <p:cNvPicPr>
            <a:picLocks/>
          </p:cNvPicPr>
          <p:nvPr/>
        </p:nvPicPr>
        <p:blipFill>
          <a:blip xmlns:r="http://schemas.openxmlformats.org/officeDocument/2006/relationships" r:embed="rId5"/>
          <a:stretch>
            <a:fillRect/>
          </a:stretch>
        </p:blipFill>
        <p:spPr>
          <a:xfrm rot="0">
            <a:off x="5710212" y="4492231"/>
            <a:ext cx="3157474" cy="2117911"/>
          </a:xfrm>
          <a:prstGeom prst="rect"/>
        </p:spPr>
      </p:pic>
      <p:pic>
        <p:nvPicPr>
          <p:cNvPr id="2097197" name=""/>
          <p:cNvPicPr>
            <a:picLocks/>
          </p:cNvPicPr>
          <p:nvPr/>
        </p:nvPicPr>
        <p:blipFill>
          <a:blip xmlns:r="http://schemas.openxmlformats.org/officeDocument/2006/relationships" r:embed="rId6"/>
          <a:stretch>
            <a:fillRect/>
          </a:stretch>
        </p:blipFill>
        <p:spPr>
          <a:xfrm rot="0">
            <a:off x="3883607" y="4653376"/>
            <a:ext cx="2535198" cy="1795620"/>
          </a:xfrm>
          <a:prstGeom prst="rect"/>
        </p:spPr>
      </p:pic>
      <p:pic>
        <p:nvPicPr>
          <p:cNvPr id="2097198" name=""/>
          <p:cNvPicPr>
            <a:picLocks/>
          </p:cNvPicPr>
          <p:nvPr/>
        </p:nvPicPr>
        <p:blipFill>
          <a:blip xmlns:r="http://schemas.openxmlformats.org/officeDocument/2006/relationships" r:embed="rId7"/>
          <a:stretch>
            <a:fillRect/>
          </a:stretch>
        </p:blipFill>
        <p:spPr>
          <a:xfrm rot="0">
            <a:off x="4728830" y="1195985"/>
            <a:ext cx="2984619" cy="2233015"/>
          </a:xfrm>
          <a:prstGeom prst="rect"/>
        </p:spPr>
      </p:pic>
      <p:pic>
        <p:nvPicPr>
          <p:cNvPr id="2097199" name=""/>
          <p:cNvPicPr>
            <a:picLocks/>
          </p:cNvPicPr>
          <p:nvPr/>
        </p:nvPicPr>
        <p:blipFill>
          <a:blip xmlns:r="http://schemas.openxmlformats.org/officeDocument/2006/relationships" r:embed="rId8"/>
          <a:stretch>
            <a:fillRect/>
          </a:stretch>
        </p:blipFill>
        <p:spPr>
          <a:xfrm rot="0">
            <a:off x="211137" y="3510659"/>
            <a:ext cx="3792934" cy="2841431"/>
          </a:xfrm>
          <a:prstGeom prst="rect"/>
        </p:spPr>
      </p:pic>
      <p:pic>
        <p:nvPicPr>
          <p:cNvPr id="2097200" name=""/>
          <p:cNvPicPr>
            <a:picLocks/>
          </p:cNvPicPr>
          <p:nvPr/>
        </p:nvPicPr>
        <p:blipFill>
          <a:blip xmlns:r="http://schemas.openxmlformats.org/officeDocument/2006/relationships" r:embed="rId9"/>
          <a:stretch>
            <a:fillRect/>
          </a:stretch>
        </p:blipFill>
        <p:spPr>
          <a:xfrm rot="0">
            <a:off x="7538646" y="3656896"/>
            <a:ext cx="4124026" cy="2471572"/>
          </a:xfrm>
          <a:prstGeom prst="rect"/>
        </p:spPr>
      </p:pic>
      <p:pic>
        <p:nvPicPr>
          <p:cNvPr id="2097201" name=""/>
          <p:cNvPicPr>
            <a:picLocks/>
          </p:cNvPicPr>
          <p:nvPr/>
        </p:nvPicPr>
        <p:blipFill>
          <a:blip xmlns:r="http://schemas.openxmlformats.org/officeDocument/2006/relationships" r:embed="rId10"/>
          <a:stretch>
            <a:fillRect/>
          </a:stretch>
        </p:blipFill>
        <p:spPr>
          <a:xfrm rot="0">
            <a:off x="7288949" y="1384425"/>
            <a:ext cx="4165736" cy="2768921"/>
          </a:xfrm>
          <a:prstGeom prst="rect"/>
        </p:spPr>
      </p:pic>
    </p:spTree>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62" name=""/>
        <p:cNvGrpSpPr/>
        <p:nvPr/>
      </p:nvGrpSpPr>
      <p:grpSpPr>
        <a:xfrm/>
      </p:grpSpPr>
      <p:pic>
        <p:nvPicPr>
          <p:cNvPr id="2097186" name="图片 3"/>
          <p:cNvPicPr>
            <a:picLocks noChangeAspect="1"/>
          </p:cNvPicPr>
          <p:nvPr/>
        </p:nvPicPr>
        <p:blipFill>
          <a:blip xmlns:r="http://schemas.openxmlformats.org/officeDocument/2006/relationships" r:embed="rId1"/>
          <a:srcRect l="5727" r="16841" b="26530"/>
          <a:stretch>
            <a:fillRect/>
          </a:stretch>
        </p:blipFill>
        <p:spPr>
          <a:xfrm>
            <a:off x="0" y="0"/>
            <a:ext cx="12192000" cy="6858000"/>
          </a:xfrm>
          <a:prstGeom prst="rect"/>
          <a:noFill/>
          <a:ln w="9525">
            <a:noFill/>
          </a:ln>
        </p:spPr>
      </p:pic>
      <p:sp>
        <p:nvSpPr>
          <p:cNvPr id="1048809" name="文本框 28"/>
          <p:cNvSpPr txBox="1"/>
          <p:nvPr/>
        </p:nvSpPr>
        <p:spPr>
          <a:xfrm>
            <a:off x="674210" y="257175"/>
            <a:ext cx="4936380" cy="561339"/>
          </a:xfrm>
          <a:prstGeom prst="rect"/>
          <a:noFill/>
          <a:ln w="9525">
            <a:noFill/>
          </a:ln>
        </p:spPr>
        <p:txBody>
          <a:bodyPr anchor="t">
            <a:spAutoFit/>
          </a:bodyPr>
          <a:p>
            <a:pPr>
              <a:buFont typeface="Arial" panose="020B0604020202020204" pitchFamily="34" charset="0"/>
            </a:pPr>
            <a:r>
              <a:rPr altLang="zh-CN" b="1" dirty="0" sz="3200" lang="en-US">
                <a:solidFill>
                  <a:srgbClr val="404040"/>
                </a:solidFill>
                <a:ea typeface="Calibri" panose="020F0502020204030204" pitchFamily="34" charset="0"/>
              </a:rPr>
              <a:t>T</a:t>
            </a:r>
            <a:r>
              <a:rPr altLang="zh-CN" b="1" dirty="0" sz="3200" lang="en-US">
                <a:solidFill>
                  <a:srgbClr val="404040"/>
                </a:solidFill>
                <a:ea typeface="Calibri" panose="020F0502020204030204" pitchFamily="34" charset="0"/>
              </a:rPr>
              <a:t>a</a:t>
            </a:r>
            <a:r>
              <a:rPr altLang="zh-CN" b="1" dirty="0" sz="3200" lang="en-US">
                <a:solidFill>
                  <a:srgbClr val="404040"/>
                </a:solidFill>
                <a:ea typeface="Calibri" panose="020F0502020204030204" pitchFamily="34" charset="0"/>
              </a:rPr>
              <a:t>p</a:t>
            </a:r>
            <a:r>
              <a:rPr altLang="zh-CN" b="1" dirty="0" sz="3200" lang="en-US">
                <a:solidFill>
                  <a:srgbClr val="404040"/>
                </a:solidFill>
                <a:ea typeface="Calibri" panose="020F0502020204030204" pitchFamily="34" charset="0"/>
              </a:rPr>
              <a:t>i</a:t>
            </a:r>
            <a:r>
              <a:rPr altLang="zh-CN" b="1" dirty="0" sz="3200" lang="en-US">
                <a:solidFill>
                  <a:srgbClr val="404040"/>
                </a:solidFill>
                <a:ea typeface="Calibri" panose="020F0502020204030204" pitchFamily="34" charset="0"/>
              </a:rPr>
              <a:t>o</a:t>
            </a:r>
            <a:r>
              <a:rPr altLang="zh-CN" b="1" dirty="0" sz="3200" lang="en-US">
                <a:solidFill>
                  <a:srgbClr val="404040"/>
                </a:solidFill>
                <a:ea typeface="Calibri" panose="020F0502020204030204" pitchFamily="34" charset="0"/>
              </a:rPr>
              <a:t>c</a:t>
            </a:r>
            <a:r>
              <a:rPr altLang="zh-CN" b="1" dirty="0" sz="3200" lang="en-US">
                <a:solidFill>
                  <a:srgbClr val="404040"/>
                </a:solidFill>
                <a:ea typeface="Calibri" panose="020F0502020204030204" pitchFamily="34" charset="0"/>
              </a:rPr>
              <a:t>a</a:t>
            </a:r>
            <a:endParaRPr altLang="en-US" b="1" dirty="0" sz="3200" lang="zh-CN">
              <a:solidFill>
                <a:srgbClr val="404040"/>
              </a:solidFill>
              <a:ea typeface="Calibri" panose="020F0502020204030204" pitchFamily="34" charset="0"/>
            </a:endParaRPr>
          </a:p>
        </p:txBody>
      </p:sp>
      <p:sp>
        <p:nvSpPr>
          <p:cNvPr id="1048813" name="矩形 13"/>
          <p:cNvSpPr>
            <a:spLocks noChangeArrowheads="1"/>
          </p:cNvSpPr>
          <p:nvPr/>
        </p:nvSpPr>
        <p:spPr bwMode="auto">
          <a:xfrm>
            <a:off x="420034" y="1053683"/>
            <a:ext cx="11351931" cy="5210048"/>
          </a:xfrm>
          <a:prstGeom prst="rect"/>
          <a:noFill/>
          <a:ln>
            <a:noFill/>
          </a:ln>
        </p:spPr>
        <p:txBody>
          <a:bodyPr bIns="0" lIns="0" rIns="0" tIns="0">
            <a:sp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defTabSz="1216025" indent="-285750" marL="7429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defTabSz="1216025" indent="-228600" marL="11430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defTabSz="1216025" indent="-228600" marL="16002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defTabSz="1216025" indent="-228600" marL="20574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defTabSz="1216025" fontAlgn="base" indent="-228600" marL="251460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defTabSz="1216025" fontAlgn="base" indent="-228600" marL="297180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defTabSz="1216025" fontAlgn="base" indent="-228600" marL="342900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defTabSz="1216025" fontAlgn="base" indent="-228600" marL="388620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l" defTabSz="1216025" eaLnBrk="1" fontAlgn="auto" hangingPunct="1" indent="0" latinLnBrk="0" lvl="0" marL="0" marR="0" rtl="0">
              <a:lnSpc>
                <a:spcPct val="120000"/>
              </a:lnSpc>
              <a:spcBef>
                <a:spcPct val="20000"/>
              </a:spcBef>
              <a:spcAft>
                <a:spcPts val="0"/>
              </a:spcAft>
              <a:buClrTx/>
              <a:buSzTx/>
              <a:buFontTx/>
              <a:buNone/>
            </a:pPr>
            <a:r>
              <a:rPr altLang="zh-CN" baseline="0" b="0" cap="none" sz="1900" i="0" kern="1200" kumimoji="0" lang="en-US" noProof="0" normalizeH="0" spc="0" strike="noStrike" u="none">
                <a:ln>
                  <a:noFill/>
                </a:ln>
                <a:solidFill>
                  <a:srgbClr val="000000"/>
                </a:solidFill>
                <a:effectLst/>
                <a:ea typeface="Calibri" panose="020F0502020204030204" pitchFamily="34" charset="0"/>
                <a:cs typeface="+mn-cs"/>
                <a:sym typeface="Arial" panose="020B0604020202020204" pitchFamily="34" charset="0"/>
              </a:rPr>
              <a:t>Tapioca is a starch extracted from the storage roots of the cassava plant , a species native to the north region and central-west region of </a:t>
            </a:r>
            <a:r>
              <a:rPr altLang="zh-CN" baseline="0" b="0" cap="none" sz="1900" i="0" kern="1200" kumimoji="0" lang="en-US" noProof="0" normalizeH="0" spc="0" strike="noStrike" u="none">
                <a:ln>
                  <a:noFill/>
                </a:ln>
                <a:solidFill>
                  <a:srgbClr val="800000"/>
                </a:solidFill>
                <a:effectLst/>
                <a:ea typeface="Calibri" panose="020F0502020204030204" pitchFamily="34" charset="0"/>
                <a:cs typeface="+mn-cs"/>
                <a:sym typeface="Arial" panose="020B0604020202020204" pitchFamily="34" charset="0"/>
              </a:rPr>
              <a:t>Brazil</a:t>
            </a:r>
            <a:r>
              <a:rPr altLang="zh-CN" baseline="0" b="0" cap="none" sz="1900" i="0" kern="1200" kumimoji="0" lang="en-US" noProof="0" normalizeH="0" spc="0" strike="noStrike" u="none">
                <a:ln>
                  <a:noFill/>
                </a:ln>
                <a:solidFill>
                  <a:srgbClr val="000000"/>
                </a:solidFill>
                <a:effectLst/>
                <a:ea typeface="Calibri" panose="020F0502020204030204" pitchFamily="34" charset="0"/>
                <a:cs typeface="+mn-cs"/>
                <a:sym typeface="Arial" panose="020B0604020202020204" pitchFamily="34" charset="0"/>
              </a:rPr>
              <a:t>, but whose use is now spread throughout South America. </a:t>
            </a:r>
            <a:endParaRPr altLang="zh-CN" baseline="0" b="0" cap="none" sz="1900" i="0" kern="1200" kumimoji="0" lang="en-US" noProof="0" normalizeH="0" spc="0" strike="noStrike" u="none">
              <a:ln>
                <a:noFill/>
              </a:ln>
              <a:solidFill>
                <a:srgbClr val="000000"/>
              </a:solidFill>
              <a:effectLst/>
              <a:uLnTx/>
              <a:uFillTx/>
              <a:ea typeface="Calibri" panose="020F0502020204030204" pitchFamily="34" charset="0"/>
              <a:cs typeface="+mn-cs"/>
              <a:sym typeface="Arial" panose="020B0604020202020204" pitchFamily="34" charset="0"/>
            </a:endParaRPr>
          </a:p>
          <a:p>
            <a:pPr algn="l" defTabSz="1216025" eaLnBrk="1" fontAlgn="auto" hangingPunct="1" indent="0" latinLnBrk="0" lvl="0" marL="0" marR="0" rtl="0">
              <a:lnSpc>
                <a:spcPct val="120000"/>
              </a:lnSpc>
              <a:spcBef>
                <a:spcPct val="20000"/>
              </a:spcBef>
              <a:spcAft>
                <a:spcPts val="0"/>
              </a:spcAft>
              <a:buClrTx/>
              <a:buSzTx/>
              <a:buFontTx/>
              <a:buNone/>
            </a:pPr>
            <a:r>
              <a:rPr altLang="zh-CN" baseline="0" b="0" cap="none" sz="1900" i="0" kern="1200" kumimoji="0" lang="en-US" noProof="0" normalizeH="0" spc="0" strike="noStrike" u="none">
                <a:ln>
                  <a:noFill/>
                </a:ln>
                <a:solidFill>
                  <a:srgbClr val="000000"/>
                </a:solidFill>
                <a:effectLst/>
                <a:ea typeface="Calibri" panose="020F0502020204030204" pitchFamily="34" charset="0"/>
                <a:cs typeface="+mn-cs"/>
                <a:sym typeface="Arial" panose="020B0604020202020204" pitchFamily="34" charset="0"/>
              </a:rPr>
              <a:t>The plant was brought by the Portuguese to much of West Indies, Africa and Asia. It is a perennial shrub adapted to the hot conditions of tropical lowlands. Cassava copes better with poor soils than many other food plants.</a:t>
            </a:r>
            <a:r>
              <a:rPr altLang="zh-CN" baseline="0" b="0" cap="none" sz="1900" i="0" kern="1200" kumimoji="0" lang="en-US" noProof="0" normalizeH="0" spc="0" strike="noStrike" u="none">
                <a:ln>
                  <a:noFill/>
                </a:ln>
                <a:solidFill>
                  <a:srgbClr val="000000"/>
                </a:solidFill>
                <a:effectLst/>
                <a:ea typeface="Calibri" panose="020F0502020204030204" pitchFamily="34" charset="0"/>
                <a:cs typeface="+mn-cs"/>
                <a:sym typeface="Arial" panose="020B0604020202020204" pitchFamily="34" charset="0"/>
              </a:rPr>
              <a:t>Tapioca is derived from the word tipi'óka, its name in the Tupí language spoken by natives when the Portuguese first arrived in the</a:t>
            </a:r>
            <a:r>
              <a:rPr altLang="zh-CN" baseline="0" b="0" cap="none" sz="1900" i="0" kern="1200" kumimoji="0" lang="en-US" noProof="0" normalizeH="0" spc="0" strike="noStrike" u="none">
                <a:ln>
                  <a:noFill/>
                </a:ln>
                <a:solidFill>
                  <a:srgbClr val="800000"/>
                </a:solidFill>
                <a:effectLst/>
                <a:ea typeface="Calibri" panose="020F0502020204030204" pitchFamily="34" charset="0"/>
                <a:cs typeface="+mn-cs"/>
                <a:sym typeface="Arial" panose="020B0604020202020204" pitchFamily="34" charset="0"/>
              </a:rPr>
              <a:t> Northeast Region</a:t>
            </a:r>
            <a:r>
              <a:rPr altLang="zh-CN" baseline="0" b="0" cap="none" sz="1900" i="0" kern="1200" kumimoji="0" lang="en-US" noProof="0" normalizeH="0" spc="0" strike="noStrike" u="none">
                <a:ln>
                  <a:noFill/>
                </a:ln>
                <a:solidFill>
                  <a:srgbClr val="000000"/>
                </a:solidFill>
                <a:effectLst/>
                <a:ea typeface="Calibri" panose="020F0502020204030204" pitchFamily="34" charset="0"/>
                <a:cs typeface="+mn-cs"/>
                <a:sym typeface="Arial" panose="020B0604020202020204" pitchFamily="34" charset="0"/>
              </a:rPr>
              <a:t> of Brazil around 1500.</a:t>
            </a:r>
            <a:endParaRPr altLang="zh-CN" baseline="0" b="0" cap="none" sz="1900" i="0" kern="1200" kumimoji="0" lang="en-US" noProof="0" normalizeH="0" spc="0" strike="noStrike" u="none">
              <a:ln>
                <a:noFill/>
              </a:ln>
              <a:solidFill>
                <a:srgbClr val="000000"/>
              </a:solidFill>
              <a:effectLst/>
              <a:uLnTx/>
              <a:uFillTx/>
              <a:ea typeface="Calibri" panose="020F0502020204030204" pitchFamily="34" charset="0"/>
              <a:cs typeface="+mn-cs"/>
              <a:sym typeface="Arial" panose="020B0604020202020204" pitchFamily="34" charset="0"/>
            </a:endParaRPr>
          </a:p>
          <a:p>
            <a:pPr algn="l" defTabSz="1216025" eaLnBrk="1" fontAlgn="auto" hangingPunct="1" indent="0" latinLnBrk="0" lvl="0" marL="0" marR="0" rtl="0">
              <a:lnSpc>
                <a:spcPct val="120000"/>
              </a:lnSpc>
              <a:spcBef>
                <a:spcPct val="20000"/>
              </a:spcBef>
              <a:spcAft>
                <a:spcPts val="0"/>
              </a:spcAft>
              <a:buClrTx/>
              <a:buSzTx/>
              <a:buFontTx/>
              <a:buNone/>
            </a:pPr>
            <a:r>
              <a:rPr altLang="zh-CN" baseline="0" b="0" cap="none" sz="1900" i="0" kern="1200" kumimoji="0" lang="en-US" noProof="0" normalizeH="0" spc="0" strike="noStrike" u="none">
                <a:ln>
                  <a:noFill/>
                </a:ln>
                <a:solidFill>
                  <a:srgbClr val="000000"/>
                </a:solidFill>
                <a:effectLst/>
                <a:ea typeface="Calibri" panose="020F0502020204030204" pitchFamily="34" charset="0"/>
                <a:cs typeface="+mn-cs"/>
                <a:sym typeface="Arial" panose="020B0604020202020204" pitchFamily="34" charset="0"/>
              </a:rPr>
              <a:t>This Tupí word is translated as 'sediment' or 'coagulant' and refers to the curd-like starch sediment that is obtained in the extraction process.</a:t>
            </a:r>
            <a:r>
              <a:rPr altLang="zh-CN" baseline="0" b="0" cap="none" sz="1900" i="0" kern="1200" kumimoji="0" lang="en-US" noProof="0" normalizeH="0" spc="0" strike="noStrike" u="none">
                <a:ln>
                  <a:noFill/>
                </a:ln>
                <a:solidFill>
                  <a:srgbClr val="000000"/>
                </a:solidFill>
                <a:effectLst/>
                <a:ea typeface="Calibri" panose="020F0502020204030204" pitchFamily="34" charset="0"/>
                <a:cs typeface="+mn-cs"/>
                <a:sym typeface="Arial" panose="020B0604020202020204" pitchFamily="34" charset="0"/>
              </a:rPr>
              <a:t>The low amylose and low residual content, combined with the high molecular weight of its amylose, make tapioca a useful starting material for modification into a variety of </a:t>
            </a:r>
            <a:r>
              <a:rPr altLang="zh-CN" baseline="0" b="0" cap="none" sz="1900" i="0" kern="1200" kumimoji="0" lang="en-US" noProof="0" normalizeH="0" spc="0" strike="noStrike" u="none">
                <a:ln>
                  <a:noFill/>
                </a:ln>
                <a:solidFill>
                  <a:srgbClr val="800000"/>
                </a:solidFill>
                <a:effectLst/>
                <a:ea typeface="Calibri" panose="020F0502020204030204" pitchFamily="34" charset="0"/>
                <a:cs typeface="+mn-cs"/>
                <a:sym typeface="Arial" panose="020B0604020202020204" pitchFamily="34" charset="0"/>
              </a:rPr>
              <a:t>specialty</a:t>
            </a:r>
            <a:r>
              <a:rPr altLang="zh-CN" baseline="0" b="0" cap="none" sz="1900" i="0" kern="1200" kumimoji="0" lang="en-US" noProof="0" normalizeH="0" spc="0" strike="noStrike" u="none">
                <a:ln>
                  <a:noFill/>
                </a:ln>
                <a:solidFill>
                  <a:srgbClr val="000000"/>
                </a:solidFill>
                <a:effectLst/>
                <a:ea typeface="Calibri" panose="020F0502020204030204" pitchFamily="34" charset="0"/>
                <a:cs typeface="+mn-cs"/>
                <a:sym typeface="Arial" panose="020B0604020202020204" pitchFamily="34" charset="0"/>
              </a:rPr>
              <a:t> products. </a:t>
            </a:r>
            <a:endParaRPr altLang="zh-CN" baseline="0" b="0" cap="none" sz="1900" i="0" kern="1200" kumimoji="0" lang="en-US" noProof="0" normalizeH="0" spc="0" strike="noStrike" u="none">
              <a:ln>
                <a:noFill/>
              </a:ln>
              <a:solidFill>
                <a:srgbClr val="000000"/>
              </a:solidFill>
              <a:effectLst/>
              <a:uLnTx/>
              <a:uFillTx/>
              <a:ea typeface="Calibri" panose="020F0502020204030204" pitchFamily="34" charset="0"/>
              <a:cs typeface="+mn-cs"/>
              <a:sym typeface="Arial" panose="020B0604020202020204" pitchFamily="34" charset="0"/>
            </a:endParaRPr>
          </a:p>
          <a:p>
            <a:pPr algn="l" defTabSz="1216025" eaLnBrk="1" fontAlgn="auto" hangingPunct="1" indent="0" latinLnBrk="0" lvl="0" marL="0" marR="0" rtl="0">
              <a:lnSpc>
                <a:spcPct val="120000"/>
              </a:lnSpc>
              <a:spcBef>
                <a:spcPct val="20000"/>
              </a:spcBef>
              <a:spcAft>
                <a:spcPts val="0"/>
              </a:spcAft>
              <a:buClrTx/>
              <a:buSzTx/>
              <a:buFontTx/>
              <a:buNone/>
            </a:pPr>
            <a:r>
              <a:rPr altLang="zh-CN" baseline="0" b="0" cap="none" sz="1900" i="0" kern="1200" kumimoji="0" lang="en-US" noProof="0" normalizeH="0" spc="0" strike="noStrike" u="none">
                <a:ln>
                  <a:noFill/>
                </a:ln>
                <a:solidFill>
                  <a:srgbClr val="000000"/>
                </a:solidFill>
                <a:effectLst/>
                <a:ea typeface="Calibri" panose="020F0502020204030204" pitchFamily="34" charset="0"/>
                <a:cs typeface="+mn-cs"/>
                <a:sym typeface="Arial" panose="020B0604020202020204" pitchFamily="34" charset="0"/>
              </a:rPr>
              <a:t>Tapioca starch applications in specialty products has become increasingly popular. The effects of additives on thermal transitions and physical and chemical properties can affect the quality and storage stability of tapioca-based products.</a:t>
            </a:r>
            <a:endParaRPr altLang="zh-CN" baseline="0" b="0" cap="none" sz="1900" i="0" kern="1200" kumimoji="0" lang="en-US" noProof="0" normalizeH="0" spc="0" strike="noStrike" u="none">
              <a:ln>
                <a:noFill/>
              </a:ln>
              <a:solidFill>
                <a:srgbClr val="000000"/>
              </a:solidFill>
              <a:effectLst/>
              <a:uLnTx/>
              <a:uFillTx/>
              <a:ea typeface="Calibri" panose="020F0502020204030204" pitchFamily="34" charset="0"/>
              <a:cs typeface="+mn-cs"/>
              <a:sym typeface="Arial" panose="020B0604020202020204" pitchFamily="34" charset="0"/>
            </a:endParaRPr>
          </a:p>
          <a:p>
            <a:pPr algn="l" defTabSz="1216025" eaLnBrk="1" fontAlgn="auto" hangingPunct="1" indent="0" latinLnBrk="0" lvl="0" marL="0" marR="0" rtl="0">
              <a:lnSpc>
                <a:spcPct val="120000"/>
              </a:lnSpc>
              <a:spcBef>
                <a:spcPct val="20000"/>
              </a:spcBef>
              <a:spcAft>
                <a:spcPts val="0"/>
              </a:spcAft>
              <a:buClrTx/>
              <a:buSzTx/>
              <a:buFontTx/>
              <a:buNone/>
            </a:pPr>
            <a:endParaRPr altLang="zh-CN" baseline="0" b="0" cap="none" sz="1900" i="0" kern="1200" kumimoji="0" lang="en-US" noProof="0" normalizeH="0" spc="0" strike="noStrike" u="none">
              <a:ln>
                <a:noFill/>
              </a:ln>
              <a:solidFill>
                <a:srgbClr val="000000"/>
              </a:solidFill>
              <a:effectLst/>
              <a:uLnTx/>
              <a:uFillTx/>
              <a:ea typeface="Calibri" panose="020F0502020204030204" pitchFamily="34" charset="0"/>
              <a:cs typeface="+mn-cs"/>
              <a:sym typeface="Arial" panose="020B0604020202020204" pitchFamily="34" charset="0"/>
            </a:endParaRPr>
          </a:p>
        </p:txBody>
      </p:sp>
    </p:spTree>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80" name=""/>
        <p:cNvGrpSpPr/>
        <p:nvPr/>
      </p:nvGrpSpPr>
      <p:grpSpPr>
        <a:xfrm/>
      </p:grpSpPr>
      <p:pic>
        <p:nvPicPr>
          <p:cNvPr id="2097192" name="图片 3"/>
          <p:cNvPicPr>
            <a:picLocks noChangeAspect="1"/>
          </p:cNvPicPr>
          <p:nvPr/>
        </p:nvPicPr>
        <p:blipFill>
          <a:blip xmlns:r="http://schemas.openxmlformats.org/officeDocument/2006/relationships" r:embed="rId1"/>
          <a:srcRect l="5727" r="16841" b="26530"/>
          <a:stretch>
            <a:fillRect/>
          </a:stretch>
        </p:blipFill>
        <p:spPr>
          <a:xfrm>
            <a:off x="0" y="0"/>
            <a:ext cx="12192000" cy="6858000"/>
          </a:xfrm>
          <a:prstGeom prst="rect"/>
          <a:noFill/>
          <a:ln w="9525">
            <a:noFill/>
          </a:ln>
        </p:spPr>
      </p:pic>
      <p:sp>
        <p:nvSpPr>
          <p:cNvPr id="1048936" name=""/>
          <p:cNvSpPr txBox="1"/>
          <p:nvPr/>
        </p:nvSpPr>
        <p:spPr>
          <a:xfrm>
            <a:off x="3584594" y="2805430"/>
            <a:ext cx="6872548" cy="1247140"/>
          </a:xfrm>
          <a:prstGeom prst="rect"/>
        </p:spPr>
        <p:txBody>
          <a:bodyPr rtlCol="0" wrap="square">
            <a:spAutoFit/>
          </a:bodyPr>
          <a:p>
            <a:r>
              <a:rPr b="1" sz="7800" lang="en-US">
                <a:solidFill>
                  <a:srgbClr val="000000"/>
                </a:solidFill>
              </a:rPr>
              <a:t>T</a:t>
            </a:r>
            <a:r>
              <a:rPr b="1" sz="7800" lang="en-US">
                <a:solidFill>
                  <a:srgbClr val="000000"/>
                </a:solidFill>
              </a:rPr>
              <a:t>h</a:t>
            </a:r>
            <a:r>
              <a:rPr b="1" sz="7800" lang="en-US">
                <a:solidFill>
                  <a:srgbClr val="000000"/>
                </a:solidFill>
              </a:rPr>
              <a:t>a</a:t>
            </a:r>
            <a:r>
              <a:rPr b="1" sz="7800" lang="en-US">
                <a:solidFill>
                  <a:srgbClr val="000000"/>
                </a:solidFill>
              </a:rPr>
              <a:t>n</a:t>
            </a:r>
            <a:r>
              <a:rPr b="1" sz="7800" lang="en-US">
                <a:solidFill>
                  <a:srgbClr val="000000"/>
                </a:solidFill>
              </a:rPr>
              <a:t>k</a:t>
            </a:r>
            <a:r>
              <a:rPr b="1" sz="7800" lang="en-US">
                <a:solidFill>
                  <a:srgbClr val="000000"/>
                </a:solidFill>
              </a:rPr>
              <a:t> </a:t>
            </a:r>
            <a:r>
              <a:rPr b="1" sz="7800" lang="en-US">
                <a:solidFill>
                  <a:srgbClr val="000000"/>
                </a:solidFill>
              </a:rPr>
              <a:t>y</a:t>
            </a:r>
            <a:r>
              <a:rPr b="1" sz="7800" lang="en-US">
                <a:solidFill>
                  <a:srgbClr val="000000"/>
                </a:solidFill>
              </a:rPr>
              <a:t>o</a:t>
            </a:r>
            <a:r>
              <a:rPr b="1" sz="7800" lang="en-US">
                <a:solidFill>
                  <a:srgbClr val="000000"/>
                </a:solidFill>
              </a:rPr>
              <a:t>u</a:t>
            </a:r>
            <a:r>
              <a:rPr b="1" sz="7800" lang="en-US">
                <a:solidFill>
                  <a:srgbClr val="000000"/>
                </a:solidFill>
              </a:rPr>
              <a:t> </a:t>
            </a:r>
            <a:r>
              <a:rPr b="1" sz="7800" lang="en-US">
                <a:solidFill>
                  <a:srgbClr val="000000"/>
                </a:solidFill>
              </a:rPr>
              <a:t>!</a:t>
            </a:r>
            <a:endParaRPr b="1" sz="7800" lang="sk-SK">
              <a:solidFill>
                <a:srgbClr val="000000"/>
              </a:solidFill>
            </a:endParaRPr>
          </a:p>
        </p:txBody>
      </p:sp>
    </p:spTree>
  </p:cSld>
  <p:clrMapOvr>
    <a:masterClrMapping/>
  </p:clrMapOvr>
  <p:transition spd="slow">
    <p:wipe/>
  </p:transition>
</p:sld>
</file>

<file path=ppt/theme/theme1.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3.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Presentation</Application>
  <ScaleCrop>0</ScaleCrop>
  <LinksUpToDate>0</LinksUpToDate>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itle>PowerPoint 演示文稿</dc:title>
  <dc:creator>ZhuLong</dc:creator>
  <cp:lastModifiedBy>11</cp:lastModifiedBy>
  <dcterms:created xsi:type="dcterms:W3CDTF">2016-01-13T01:02:00Z</dcterms:created>
  <dcterms:modified xsi:type="dcterms:W3CDTF">2020-11-26T11:40:33Z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1033-11.2.0.8970</vt:lpwstr>
  </property>
</Properties>
</file>