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9" r:id="rId4"/>
    <p:sldId id="261" r:id="rId5"/>
    <p:sldId id="267" r:id="rId6"/>
    <p:sldId id="269" r:id="rId7"/>
    <p:sldId id="270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94" autoAdjust="0"/>
    <p:restoredTop sz="90942" autoAdjust="0"/>
  </p:normalViewPr>
  <p:slideViewPr>
    <p:cSldViewPr>
      <p:cViewPr varScale="1">
        <p:scale>
          <a:sx n="42" d="100"/>
          <a:sy n="42" d="100"/>
        </p:scale>
        <p:origin x="133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5" d="100"/>
        <a:sy n="2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67F50E-FDE2-4BC0-A4BE-14BBC3EDE7A0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5AD8D4-844C-4F8B-8D2F-C933E88C9D3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2962C1-6DED-4A88-B078-2EBDD7FD4AD0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CD0A14-DA0B-451A-8D27-9E34829609C6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0B3FDB-D58B-43CC-8B55-0BF380ABD1B0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C3D330-5440-4EBD-BB4A-143CC475B5BB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DFA8B6-05FE-45D7-AEE4-A0D01615032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A68E98-6F24-446A-8D39-51B700A3814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DB704E-E5F5-43B2-8049-9B8C6B8F080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9518D2-06D7-4C4D-A079-84942C85A966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419B05-EEA1-4BA5-8A1A-F9B400CD9BB0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F13287C-4FEA-4CBB-8033-62212C9D60F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71538" y="1428736"/>
            <a:ext cx="7143800" cy="1619256"/>
          </a:xfrm>
        </p:spPr>
        <p:txBody>
          <a:bodyPr>
            <a:noAutofit/>
          </a:bodyPr>
          <a:lstStyle/>
          <a:p>
            <a:pPr eaLnBrk="1" hangingPunct="1"/>
            <a:r>
              <a:rPr lang="sk-SK" sz="5400" b="1" dirty="0" smtClean="0">
                <a:solidFill>
                  <a:srgbClr val="FF0000"/>
                </a:solidFill>
                <a:latin typeface="Bookman Old Style" pitchFamily="18" charset="0"/>
              </a:rPr>
              <a:t>Tlak. Tlaková sila </a:t>
            </a:r>
            <a:br>
              <a:rPr lang="sk-SK" sz="5400" b="1" dirty="0" smtClean="0">
                <a:solidFill>
                  <a:srgbClr val="FF0000"/>
                </a:solidFill>
                <a:latin typeface="Bookman Old Style" pitchFamily="18" charset="0"/>
              </a:rPr>
            </a:br>
            <a:r>
              <a:rPr lang="sk-SK" sz="5400" i="1" dirty="0" smtClean="0">
                <a:latin typeface="Bookman Old Style" pitchFamily="18" charset="0"/>
              </a:rPr>
              <a:t> príklady</a:t>
            </a:r>
            <a:endParaRPr lang="cs-CZ" sz="5400" i="1" dirty="0" smtClean="0">
              <a:latin typeface="Bookman Old Style" pitchFamily="18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cs-CZ" i="1" dirty="0" smtClean="0">
                <a:latin typeface="Bookman Old Style" pitchFamily="18" charset="0"/>
              </a:rPr>
              <a:t>Fyzika 8. ročník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/>
          <p:nvPr/>
        </p:nvSpPr>
        <p:spPr>
          <a:xfrm>
            <a:off x="142844" y="142852"/>
            <a:ext cx="885831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000" i="1" u="sng" dirty="0" smtClean="0"/>
              <a:t>Príklad 1:</a:t>
            </a:r>
          </a:p>
          <a:p>
            <a:pPr algn="just"/>
            <a:r>
              <a:rPr lang="sk-SK" sz="3000" smtClean="0"/>
              <a:t>Aká </a:t>
            </a:r>
            <a:r>
              <a:rPr lang="sk-SK" sz="3000" smtClean="0"/>
              <a:t>veľká musí </a:t>
            </a:r>
            <a:r>
              <a:rPr lang="sk-SK" sz="3000" dirty="0" smtClean="0"/>
              <a:t>byť tlaková sila lisu, aby na </a:t>
            </a:r>
            <a:r>
              <a:rPr lang="sk-SK" sz="3000" i="1" dirty="0" smtClean="0"/>
              <a:t>0,02 m</a:t>
            </a:r>
            <a:r>
              <a:rPr lang="sk-SK" sz="3000" i="1" baseline="30000" dirty="0" smtClean="0"/>
              <a:t>2</a:t>
            </a:r>
            <a:r>
              <a:rPr lang="sk-SK" sz="3000" i="1" dirty="0" smtClean="0"/>
              <a:t> </a:t>
            </a:r>
            <a:r>
              <a:rPr lang="sk-SK" sz="3000" dirty="0" smtClean="0"/>
              <a:t>lisovaného plechu </a:t>
            </a:r>
            <a:r>
              <a:rPr lang="sk-SK" sz="3000" dirty="0"/>
              <a:t>s</a:t>
            </a:r>
            <a:r>
              <a:rPr lang="sk-SK" sz="3000" dirty="0" smtClean="0"/>
              <a:t>a vytvoril tlak </a:t>
            </a:r>
            <a:r>
              <a:rPr lang="sk-SK" sz="3000" i="1" dirty="0" smtClean="0"/>
              <a:t>30 MPa</a:t>
            </a:r>
            <a:r>
              <a:rPr lang="sk-SK" sz="3000" dirty="0" smtClean="0"/>
              <a:t>?</a:t>
            </a:r>
            <a:endParaRPr lang="sk-SK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/>
          <p:nvPr/>
        </p:nvSpPr>
        <p:spPr>
          <a:xfrm>
            <a:off x="142844" y="0"/>
            <a:ext cx="878687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000" i="1" u="sng" dirty="0" smtClean="0"/>
              <a:t>Príklad 2:</a:t>
            </a:r>
          </a:p>
          <a:p>
            <a:pPr algn="just"/>
            <a:r>
              <a:rPr lang="sk-SK" sz="3000" dirty="0" smtClean="0"/>
              <a:t>Aký veľký je tlak stojaceho človeka na podlahu, keď na neho pôsobí gravitačná sila </a:t>
            </a:r>
            <a:r>
              <a:rPr lang="sk-SK" sz="3000" i="1" dirty="0" smtClean="0"/>
              <a:t>700 N </a:t>
            </a:r>
            <a:r>
              <a:rPr lang="sk-SK" sz="3000" dirty="0" smtClean="0"/>
              <a:t>a obsah jeho chodidla je </a:t>
            </a:r>
            <a:r>
              <a:rPr lang="sk-SK" sz="3000" i="1" dirty="0" smtClean="0"/>
              <a:t>150 cm</a:t>
            </a:r>
            <a:r>
              <a:rPr lang="sk-SK" sz="3000" i="1" baseline="30000" dirty="0" smtClean="0"/>
              <a:t>2</a:t>
            </a:r>
            <a:r>
              <a:rPr lang="sk-SK" sz="3000" dirty="0" smtClean="0"/>
              <a:t>? </a:t>
            </a:r>
            <a:endParaRPr lang="sk-SK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/>
          <p:nvPr/>
        </p:nvSpPr>
        <p:spPr>
          <a:xfrm>
            <a:off x="142844" y="142852"/>
            <a:ext cx="885831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000" i="1" u="sng" dirty="0" smtClean="0"/>
              <a:t>Príklad 3:</a:t>
            </a:r>
          </a:p>
          <a:p>
            <a:pPr algn="just"/>
            <a:r>
              <a:rPr lang="sk-SK" sz="3000" dirty="0" smtClean="0"/>
              <a:t>Plocha malého piesta hydraulického lisu má obsah </a:t>
            </a:r>
            <a:r>
              <a:rPr lang="sk-SK" sz="3000" i="1" dirty="0" smtClean="0"/>
              <a:t>12 cm</a:t>
            </a:r>
            <a:r>
              <a:rPr lang="sk-SK" sz="3000" i="1" baseline="30000" dirty="0" smtClean="0"/>
              <a:t>2</a:t>
            </a:r>
            <a:r>
              <a:rPr lang="sk-SK" sz="3000" dirty="0" smtClean="0"/>
              <a:t>. Aký veľký tlak vzniká v kvapaline, ak pôsobíme na tento piest vonkajšou silou </a:t>
            </a:r>
            <a:r>
              <a:rPr lang="sk-SK" sz="3000" i="1" dirty="0" smtClean="0"/>
              <a:t>28 N</a:t>
            </a:r>
            <a:r>
              <a:rPr lang="sk-SK" sz="3000" dirty="0" smtClean="0"/>
              <a:t>?  </a:t>
            </a:r>
            <a:endParaRPr lang="sk-SK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/>
          <p:nvPr/>
        </p:nvSpPr>
        <p:spPr>
          <a:xfrm>
            <a:off x="142844" y="285728"/>
            <a:ext cx="878687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000" i="1" u="sng" dirty="0" smtClean="0"/>
              <a:t>Príklad 4:</a:t>
            </a:r>
          </a:p>
          <a:p>
            <a:pPr algn="just"/>
            <a:r>
              <a:rPr lang="sk-SK" sz="3000" dirty="0" smtClean="0"/>
              <a:t>Veľký piest hydraulického lisu má obsah </a:t>
            </a:r>
            <a:r>
              <a:rPr lang="sk-SK" sz="3000" i="1" dirty="0" smtClean="0"/>
              <a:t>0,25 m</a:t>
            </a:r>
            <a:r>
              <a:rPr lang="sk-SK" sz="3000" i="1" baseline="30000" dirty="0" smtClean="0"/>
              <a:t>2</a:t>
            </a:r>
            <a:r>
              <a:rPr lang="sk-SK" sz="3000" dirty="0" smtClean="0"/>
              <a:t>. Akou veľkou silou pôsobí kvapalina na tento piest, ak je v kvapaline </a:t>
            </a:r>
            <a:r>
              <a:rPr lang="sk-SK" sz="3000" i="1" dirty="0" smtClean="0"/>
              <a:t>tlak 8 </a:t>
            </a:r>
            <a:r>
              <a:rPr lang="sk-SK" sz="3000" i="1" dirty="0"/>
              <a:t>k</a:t>
            </a:r>
            <a:r>
              <a:rPr lang="sk-SK" sz="3000" i="1" dirty="0" smtClean="0"/>
              <a:t>Pa</a:t>
            </a:r>
            <a:r>
              <a:rPr lang="sk-SK" sz="3000" dirty="0" smtClean="0"/>
              <a:t>?</a:t>
            </a:r>
            <a:endParaRPr lang="sk-SK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/>
          <p:nvPr/>
        </p:nvSpPr>
        <p:spPr>
          <a:xfrm>
            <a:off x="142844" y="142852"/>
            <a:ext cx="8786874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000" i="1" u="sng" dirty="0" smtClean="0"/>
              <a:t>Príklad 5: </a:t>
            </a:r>
          </a:p>
          <a:p>
            <a:pPr algn="just"/>
            <a:r>
              <a:rPr lang="sk-SK" sz="2800" dirty="0" smtClean="0"/>
              <a:t>Tlak oleja v hydraulickom lise je </a:t>
            </a:r>
            <a:r>
              <a:rPr lang="sk-SK" sz="2800" i="1" dirty="0" smtClean="0"/>
              <a:t>20 </a:t>
            </a:r>
            <a:r>
              <a:rPr lang="sk-SK" sz="2800" i="1" dirty="0" err="1" smtClean="0"/>
              <a:t>MPa</a:t>
            </a:r>
            <a:r>
              <a:rPr lang="sk-SK" sz="2800" dirty="0" smtClean="0"/>
              <a:t>. Obsah plochy väčšieho piesta je </a:t>
            </a:r>
            <a:r>
              <a:rPr lang="sk-SK" sz="2800" i="1" dirty="0" smtClean="0"/>
              <a:t>15 dm</a:t>
            </a:r>
            <a:r>
              <a:rPr lang="sk-SK" sz="2800" i="1" baseline="30000" dirty="0" smtClean="0"/>
              <a:t>2</a:t>
            </a:r>
            <a:r>
              <a:rPr lang="sk-SK" sz="2800" dirty="0" smtClean="0"/>
              <a:t>. Vypočítajte veľkosť sily, ktorá dvíha piest.</a:t>
            </a:r>
            <a:endParaRPr lang="sk-SK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197</TotalTime>
  <Words>146</Words>
  <Application>Microsoft Office PowerPoint</Application>
  <PresentationFormat>Prezentácia na obrazovke (4:3)</PresentationFormat>
  <Paragraphs>12</Paragraphs>
  <Slides>7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7</vt:i4>
      </vt:variant>
    </vt:vector>
  </HeadingPairs>
  <TitlesOfParts>
    <vt:vector size="12" baseType="lpstr">
      <vt:lpstr>Arial</vt:lpstr>
      <vt:lpstr>Bookman Old Style</vt:lpstr>
      <vt:lpstr>Calibri</vt:lpstr>
      <vt:lpstr>Times New Roman</vt:lpstr>
      <vt:lpstr>Motív Office</vt:lpstr>
      <vt:lpstr>Tlak. Tlaková sila   príklady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Company>Zakladna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Hustota</dc:title>
  <dc:creator>Kabinet-fyz</dc:creator>
  <cp:lastModifiedBy>Eva Hricova</cp:lastModifiedBy>
  <cp:revision>30</cp:revision>
  <cp:lastPrinted>1601-01-01T00:00:00Z</cp:lastPrinted>
  <dcterms:created xsi:type="dcterms:W3CDTF">2011-09-19T12:16:17Z</dcterms:created>
  <dcterms:modified xsi:type="dcterms:W3CDTF">2018-10-18T18:31:09Z</dcterms:modified>
</cp:coreProperties>
</file>