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1FCD0-31AF-4BD5-A438-9B38D6039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BFDAA5-59BA-42FB-8D90-D7081FE44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8B387F-04AC-4BD4-8B93-DC32D941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6C23A1-CF24-4E37-B9A9-BF3ABE19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105A88-D25E-4F37-AF55-683B8AA3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8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0691F-2E3F-47F2-868B-6800A6B1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1429927-3C9C-498B-B4E3-81FE69354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35A5BD-568B-4B14-8942-F46733A7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83849E-89F2-439A-B274-2407F520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B25693-641A-48ED-AFD8-5420449F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30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18C5A58-80B4-4C9E-B11E-345DCC6F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8D21DB1-BDB3-4588-9C33-25FB0C20A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0C7707-D6D8-4FA6-B124-B11A0F86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223246-A09D-40D0-82F5-2B26696C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BE659C9-91B1-4A1A-9C18-11EA1448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96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76C23-1DDA-4105-94E6-5E3B53C4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2A532C-9612-4644-9DEF-EFB464338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5AAB038-558B-438F-A5A5-C2AF0298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BD50F5-5EE0-4632-9674-381C012B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DE954F-408F-4293-B20B-DBD3DC48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72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2F0A9-FE05-4DFB-81F3-820F9453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9DE420-5F47-4D7F-801D-8D117685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9468E3-3BDF-4238-9247-CE913BCA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2FF5FA-AA0A-44D5-8AF5-53352EFE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697C35-488E-4A27-82F5-040B1D01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11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25C5F-47D1-447B-85D8-9D747879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81631F-72F8-4FEA-9093-897F147D9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1144FF-AA73-47E4-BD52-5640FD978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945257-A828-4771-8BA4-EA4C3119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7734B9-EF06-4F77-9B95-19467312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6D00BDF-6BE1-4B92-9874-DC863CFE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25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1A72B-694E-4FA2-AF62-DDE6745B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1E153D-6BF6-4319-A333-7E095F802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B4656BE-A7A8-4573-9EF0-490B65CA0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8EDC42-FA8F-4D9C-AB13-2F0C70A6E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517936F-8552-49B0-8917-26B2F62C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115C123-2320-474F-9201-91253616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3DFE91F-665F-435D-AB66-7141B573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A1FE717-8EDE-44A8-A787-3ED0EF4F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4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79B0B-E685-4A36-A5F0-955CCDCE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9CEE6BA-9512-4E9D-94A4-FDBA6F87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288247D-7E78-4C37-8422-BA6DD2B0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FE295C3-E251-4F59-B34D-18E6549C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04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DC713E1-A339-4D50-88C9-BF370052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CA59707-15B3-44B9-8BD6-677F2B59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596180-4A28-474A-8BC3-E0322543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81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AE79C-F7FA-4D68-972D-0C9BC5A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4643DC-7571-4201-B45E-98892B7C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FFFFB1-EA9A-4C5B-9BAB-2DF6DF08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4098B2C-CE99-4C42-9F43-C5116ADF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814486F-C974-4AAC-BE5F-0B8D1595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D0735E-2802-4C50-84CD-0B4D7E5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68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07C-3027-486E-94A3-4965AB42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09E2277-BB0F-4AC8-BD50-56BA2813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21A873-E941-448B-BFF9-C7428625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C9BAD35-01A4-479B-ADF8-2AD20E57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A3680C9-5B4F-4374-80A8-5B277130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B89935-5FA5-458A-8D14-E2F2662B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9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9AE29A3-F00D-4DFB-897E-AF2D2692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EE24F0-8FAE-4997-9C88-BAA6DDD0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22FCCE-385D-4B9E-8F9E-9F35BDCA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665F-F9D3-4F13-85E5-4A0C0B4E0D4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8998A2-8286-40AB-BF2F-22114EF1B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A15F06-9756-4EBD-A1C1-E97D6091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ECC1-8C3A-45F0-ADE7-671E39B59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9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19E8127-B4A8-4E0A-B138-CF8594F1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81C754-AB98-4CE3-805B-68D14EDC3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Present Perfect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41DDB-6706-4BB6-B10F-D4026EEB2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Simona </a:t>
            </a:r>
            <a:r>
              <a:rPr lang="sk-SK" dirty="0" err="1"/>
              <a:t>Godálová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872655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DDA74C3-DE2B-4E26-A257-EAE87B2A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9073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k-SK" sz="3600"/>
              <a:t>Present Perfect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C674073-C45F-4620-92BC-6B63DC43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1" b="1788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8AF38-36D6-4CD8-B05C-72D7E97B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63865"/>
            <a:ext cx="7485413" cy="2452687"/>
          </a:xfrm>
        </p:spPr>
        <p:txBody>
          <a:bodyPr anchor="ctr">
            <a:noAutofit/>
          </a:bodyPr>
          <a:lstStyle/>
          <a:p>
            <a:r>
              <a:rPr lang="en-US" sz="2400" dirty="0"/>
              <a:t>The present perfect is a verb tense which is used to show that an action has taken place once or many times before now. </a:t>
            </a:r>
            <a:endParaRPr lang="sk-SK" sz="2400" dirty="0"/>
          </a:p>
          <a:p>
            <a:r>
              <a:rPr lang="en-US" sz="2400" dirty="0"/>
              <a:t>The present perfect is most frequently used to talk about experiences or changes that have taken place, but there are other less common uses as well.</a:t>
            </a:r>
            <a:endParaRPr lang="sk-SK" sz="2400" dirty="0"/>
          </a:p>
          <a:p>
            <a:r>
              <a:rPr lang="en-US" sz="2400" dirty="0"/>
              <a:t> Read on for detailed descriptions, examples, and present perfect exercises.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3797138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4D9BEF8-6B76-4DD0-ABD1-4CAEBF82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Present Perfect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8AF38-36D6-4CD8-B05C-72D7E97B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Statement: </a:t>
            </a:r>
            <a:r>
              <a:rPr lang="en-US" dirty="0"/>
              <a:t>You </a:t>
            </a:r>
            <a:r>
              <a:rPr lang="en-US" dirty="0">
                <a:solidFill>
                  <a:srgbClr val="7030A0"/>
                </a:solidFill>
              </a:rPr>
              <a:t>have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seen</a:t>
            </a:r>
            <a:r>
              <a:rPr lang="en-US" dirty="0"/>
              <a:t> that movie many times.</a:t>
            </a:r>
          </a:p>
          <a:p>
            <a:r>
              <a:rPr lang="en-US" dirty="0">
                <a:solidFill>
                  <a:srgbClr val="FF0000"/>
                </a:solidFill>
              </a:rPr>
              <a:t>Question: </a:t>
            </a:r>
            <a:r>
              <a:rPr lang="en-US" dirty="0">
                <a:solidFill>
                  <a:srgbClr val="7030A0"/>
                </a:solidFill>
              </a:rPr>
              <a:t>Have </a:t>
            </a:r>
            <a:r>
              <a:rPr lang="en-US" dirty="0"/>
              <a:t>you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seen</a:t>
            </a:r>
            <a:r>
              <a:rPr lang="en-US" dirty="0"/>
              <a:t> that movie many times?</a:t>
            </a:r>
          </a:p>
          <a:p>
            <a:r>
              <a:rPr lang="en-US" dirty="0">
                <a:solidFill>
                  <a:schemeClr val="accent6"/>
                </a:solidFill>
              </a:rPr>
              <a:t>Negative: </a:t>
            </a:r>
            <a:r>
              <a:rPr lang="en-US" dirty="0"/>
              <a:t>You </a:t>
            </a:r>
            <a:r>
              <a:rPr lang="en-US" dirty="0">
                <a:solidFill>
                  <a:srgbClr val="7030A0"/>
                </a:solidFill>
              </a:rPr>
              <a:t>have not</a:t>
            </a:r>
            <a:r>
              <a:rPr lang="sk-SK" dirty="0">
                <a:solidFill>
                  <a:srgbClr val="7030A0"/>
                </a:solidFill>
              </a:rPr>
              <a:t>/ </a:t>
            </a:r>
            <a:r>
              <a:rPr lang="sk-SK" dirty="0" err="1">
                <a:solidFill>
                  <a:srgbClr val="7030A0"/>
                </a:solidFill>
              </a:rPr>
              <a:t>haven´t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seen</a:t>
            </a:r>
            <a:r>
              <a:rPr lang="en-US" dirty="0"/>
              <a:t> that movie many times.</a:t>
            </a:r>
            <a:endParaRPr lang="sk-SK" dirty="0"/>
          </a:p>
          <a:p>
            <a:r>
              <a:rPr lang="en-US" dirty="0"/>
              <a:t>The present perfect is formed using </a:t>
            </a:r>
            <a:r>
              <a:rPr lang="en-US" dirty="0">
                <a:solidFill>
                  <a:srgbClr val="7030A0"/>
                </a:solidFill>
              </a:rPr>
              <a:t>has/have </a:t>
            </a:r>
            <a:r>
              <a:rPr lang="en-US" dirty="0"/>
              <a:t>+ past participle.</a:t>
            </a:r>
            <a:endParaRPr lang="sk-SK" dirty="0"/>
          </a:p>
          <a:p>
            <a:r>
              <a:rPr lang="en-US" dirty="0"/>
              <a:t> Questions are indicated by inverting the subject and has/have. Negatives are made with not.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377894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B6A2146-00BA-4E4E-8BBC-98F0E920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62C0154-E1CC-4F89-994D-D47BAA8E4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4431" y="1825625"/>
            <a:ext cx="804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843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D707C96F-4F5F-4EA9-BA2E-82618A53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8AF38-36D6-4CD8-B05C-72D7E97B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Examples: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have seen </a:t>
            </a:r>
            <a:r>
              <a:rPr lang="en-US" dirty="0"/>
              <a:t>that movie twenty times.</a:t>
            </a:r>
          </a:p>
          <a:p>
            <a:r>
              <a:rPr lang="en-US" dirty="0"/>
              <a:t>I think I </a:t>
            </a:r>
            <a:r>
              <a:rPr lang="en-US" dirty="0">
                <a:solidFill>
                  <a:srgbClr val="FF0000"/>
                </a:solidFill>
              </a:rPr>
              <a:t>have met </a:t>
            </a:r>
            <a:r>
              <a:rPr lang="en-US" dirty="0"/>
              <a:t>him once before.</a:t>
            </a:r>
          </a:p>
          <a:p>
            <a:r>
              <a:rPr lang="en-US" dirty="0"/>
              <a:t>There </a:t>
            </a:r>
            <a:r>
              <a:rPr lang="en-US" dirty="0">
                <a:solidFill>
                  <a:srgbClr val="FF0000"/>
                </a:solidFill>
              </a:rPr>
              <a:t>have been </a:t>
            </a:r>
            <a:r>
              <a:rPr lang="en-US" dirty="0"/>
              <a:t>many earthquakes in California.</a:t>
            </a:r>
          </a:p>
          <a:p>
            <a:r>
              <a:rPr lang="en-US" dirty="0"/>
              <a:t>People </a:t>
            </a:r>
            <a:r>
              <a:rPr lang="en-US" dirty="0">
                <a:solidFill>
                  <a:srgbClr val="FF0000"/>
                </a:solidFill>
              </a:rPr>
              <a:t>have</a:t>
            </a:r>
            <a:r>
              <a:rPr lang="en-US" dirty="0"/>
              <a:t> travel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to the Moon.</a:t>
            </a:r>
          </a:p>
          <a:p>
            <a:r>
              <a:rPr lang="en-US" dirty="0"/>
              <a:t>People </a:t>
            </a:r>
            <a:r>
              <a:rPr lang="en-US" dirty="0">
                <a:solidFill>
                  <a:srgbClr val="FF0000"/>
                </a:solidFill>
              </a:rPr>
              <a:t>have not </a:t>
            </a:r>
            <a:r>
              <a:rPr lang="en-US" dirty="0"/>
              <a:t>travel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to Mars.</a:t>
            </a:r>
          </a:p>
          <a:p>
            <a:r>
              <a:rPr lang="en-US" dirty="0">
                <a:solidFill>
                  <a:srgbClr val="FF0000"/>
                </a:solidFill>
              </a:rPr>
              <a:t>Have</a:t>
            </a:r>
            <a:r>
              <a:rPr lang="en-US" dirty="0"/>
              <a:t> you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the book yet?</a:t>
            </a:r>
          </a:p>
          <a:p>
            <a:r>
              <a:rPr lang="en-US" dirty="0">
                <a:solidFill>
                  <a:srgbClr val="FF0000"/>
                </a:solidFill>
              </a:rPr>
              <a:t>Nobody has </a:t>
            </a:r>
            <a:r>
              <a:rPr lang="en-US" dirty="0"/>
              <a:t>ever climb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that mountain.</a:t>
            </a:r>
          </a:p>
          <a:p>
            <a:r>
              <a:rPr lang="en-US" dirty="0"/>
              <a:t>A: </a:t>
            </a:r>
            <a:r>
              <a:rPr lang="en-US" dirty="0">
                <a:solidFill>
                  <a:srgbClr val="FF0000"/>
                </a:solidFill>
              </a:rPr>
              <a:t>Has</a:t>
            </a:r>
            <a:r>
              <a:rPr lang="en-US" dirty="0"/>
              <a:t> there ever </a:t>
            </a:r>
            <a:r>
              <a:rPr lang="en-US" dirty="0">
                <a:solidFill>
                  <a:srgbClr val="FF0000"/>
                </a:solidFill>
              </a:rPr>
              <a:t>been</a:t>
            </a:r>
            <a:r>
              <a:rPr lang="en-US" dirty="0"/>
              <a:t> a war in the United States?</a:t>
            </a:r>
          </a:p>
          <a:p>
            <a:r>
              <a:rPr lang="en-US" dirty="0"/>
              <a:t>B: Yes, there </a:t>
            </a:r>
            <a:r>
              <a:rPr lang="en-US" dirty="0">
                <a:solidFill>
                  <a:srgbClr val="FF0000"/>
                </a:solidFill>
              </a:rPr>
              <a:t>has been</a:t>
            </a:r>
            <a:r>
              <a:rPr lang="en-US" dirty="0"/>
              <a:t> a war in the United States.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002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661467D-3C82-4CA7-9DAF-BDC26904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8AF38-36D6-4CD8-B05C-72D7E97B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Examples</a:t>
            </a:r>
            <a:r>
              <a:rPr lang="sk-SK" dirty="0"/>
              <a:t>:</a:t>
            </a:r>
          </a:p>
          <a:p>
            <a:r>
              <a:rPr lang="en-US" dirty="0"/>
              <a:t>Man </a:t>
            </a:r>
            <a:r>
              <a:rPr lang="en-US" dirty="0">
                <a:solidFill>
                  <a:srgbClr val="FF0000"/>
                </a:solidFill>
              </a:rPr>
              <a:t>has </a:t>
            </a:r>
            <a:r>
              <a:rPr lang="en-US" dirty="0"/>
              <a:t>walk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on the Moon.</a:t>
            </a:r>
          </a:p>
          <a:p>
            <a:r>
              <a:rPr lang="en-US" dirty="0"/>
              <a:t>Our son </a:t>
            </a:r>
            <a:r>
              <a:rPr lang="en-US" dirty="0">
                <a:solidFill>
                  <a:srgbClr val="FF0000"/>
                </a:solidFill>
              </a:rPr>
              <a:t>has</a:t>
            </a:r>
            <a:r>
              <a:rPr lang="en-US" dirty="0"/>
              <a:t> learn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how to read.</a:t>
            </a:r>
          </a:p>
          <a:p>
            <a:r>
              <a:rPr lang="en-US" dirty="0"/>
              <a:t>Doctors </a:t>
            </a:r>
            <a:r>
              <a:rPr lang="en-US" dirty="0">
                <a:solidFill>
                  <a:srgbClr val="FF0000"/>
                </a:solidFill>
              </a:rPr>
              <a:t>have</a:t>
            </a:r>
            <a:r>
              <a:rPr lang="en-US" dirty="0"/>
              <a:t> cur</a:t>
            </a:r>
            <a:r>
              <a:rPr lang="en-US" dirty="0">
                <a:solidFill>
                  <a:srgbClr val="FF0000"/>
                </a:solidFill>
              </a:rPr>
              <a:t>ed</a:t>
            </a:r>
            <a:r>
              <a:rPr lang="en-US" dirty="0"/>
              <a:t> many deadly diseases.</a:t>
            </a:r>
          </a:p>
          <a:p>
            <a:r>
              <a:rPr lang="en-US" dirty="0"/>
              <a:t>Scientists </a:t>
            </a:r>
            <a:r>
              <a:rPr lang="en-US" dirty="0">
                <a:solidFill>
                  <a:srgbClr val="FF0000"/>
                </a:solidFill>
              </a:rPr>
              <a:t>have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split</a:t>
            </a:r>
            <a:r>
              <a:rPr lang="en-US" dirty="0"/>
              <a:t> the atom.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543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D691D5A-4E7A-4B53-82B6-9B0E69E0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r>
              <a:rPr lang="sk-SK" dirty="0"/>
              <a:t> – </a:t>
            </a:r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for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1B95FD2-D70A-4B95-AD5B-9E6C0CAFD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404"/>
          <a:stretch/>
        </p:blipFill>
        <p:spPr>
          <a:xfrm>
            <a:off x="1820181" y="1690688"/>
            <a:ext cx="8812318" cy="44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51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D017F6B6-0D81-4058-9885-BAE15BC1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" y="-5090"/>
            <a:ext cx="12172365" cy="68630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r>
              <a:rPr lang="sk-SK" dirty="0"/>
              <a:t> - </a:t>
            </a:r>
            <a:r>
              <a:rPr lang="sk-SK" dirty="0" err="1"/>
              <a:t>Homework</a:t>
            </a:r>
            <a:endParaRPr lang="sk-SK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93F4762-52FE-4DA8-981A-E003D014E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610" r="3013" b="30240"/>
          <a:stretch/>
        </p:blipFill>
        <p:spPr>
          <a:xfrm>
            <a:off x="2705686" y="1880532"/>
            <a:ext cx="6780627" cy="461234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E89F3C6-161D-4CA2-91CA-C4297435B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64" r="31223" b="78000"/>
          <a:stretch/>
        </p:blipFill>
        <p:spPr>
          <a:xfrm>
            <a:off x="2705686" y="1622914"/>
            <a:ext cx="5345838" cy="2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772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FEE3914-F327-4E7D-86E9-EBC64A4A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F3425D-04D0-4DAD-8465-F91868CC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Perfect</a:t>
            </a:r>
            <a:r>
              <a:rPr lang="sk-SK" dirty="0"/>
              <a:t> - </a:t>
            </a:r>
            <a:r>
              <a:rPr lang="sk-SK" dirty="0" err="1"/>
              <a:t>Homework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A6143A3-DF65-495C-87C3-E7C090950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786"/>
          <a:stretch/>
        </p:blipFill>
        <p:spPr>
          <a:xfrm>
            <a:off x="2994074" y="1294228"/>
            <a:ext cx="6203852" cy="5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895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278</Words>
  <Application>Microsoft Office PowerPoint</Application>
  <PresentationFormat>Širokouhlá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Present Perfect</vt:lpstr>
      <vt:lpstr>Present Perfect</vt:lpstr>
      <vt:lpstr>Present Perfect</vt:lpstr>
      <vt:lpstr>Present Perfect</vt:lpstr>
      <vt:lpstr>Present Perfect</vt:lpstr>
      <vt:lpstr>Present Perfect</vt:lpstr>
      <vt:lpstr>Present Perfect – Since vs. for</vt:lpstr>
      <vt:lpstr>Present Perfect - Homework</vt:lpstr>
      <vt:lpstr>Present Perfect - Homework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SIMONA GODALOVA</dc:creator>
  <cp:lastModifiedBy>SIMONA GODALOVA</cp:lastModifiedBy>
  <cp:revision>4</cp:revision>
  <dcterms:created xsi:type="dcterms:W3CDTF">2020-12-15T13:43:55Z</dcterms:created>
  <dcterms:modified xsi:type="dcterms:W3CDTF">2020-12-15T14:12:12Z</dcterms:modified>
</cp:coreProperties>
</file>