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" Target="../slides/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5C1B6-EC6C-437F-BE93-0F971297ECF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6EDB8C52-64D5-419C-A960-4D4AA13907AE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sk-SK" sz="2400" b="1" dirty="0" smtClean="0">
              <a:latin typeface="Arial" pitchFamily="34" charset="0"/>
              <a:cs typeface="Arial" pitchFamily="34" charset="0"/>
            </a:rPr>
            <a:t>Výkonná časť </a:t>
          </a:r>
          <a:br>
            <a:rPr lang="sk-SK" sz="2400" b="1" dirty="0" smtClean="0">
              <a:latin typeface="Arial" pitchFamily="34" charset="0"/>
              <a:cs typeface="Arial" pitchFamily="34" charset="0"/>
            </a:rPr>
          </a:br>
          <a:r>
            <a:rPr lang="sk-SK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základná jednotka</a:t>
          </a:r>
          <a:endParaRPr lang="sk-SK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EC7DB53-97FF-45A9-BFD1-12E09CD3306D}" type="parTrans" cxnId="{BF52591B-ABC4-4806-BD56-932CB162AC90}">
      <dgm:prSet/>
      <dgm:spPr/>
      <dgm:t>
        <a:bodyPr/>
        <a:lstStyle/>
        <a:p>
          <a:endParaRPr lang="sk-SK"/>
        </a:p>
      </dgm:t>
    </dgm:pt>
    <dgm:pt modelId="{748A2235-43E5-46BF-962F-CF6AE881A7D3}" type="sibTrans" cxnId="{BF52591B-ABC4-4806-BD56-932CB162AC90}">
      <dgm:prSet/>
      <dgm:spPr/>
      <dgm:t>
        <a:bodyPr/>
        <a:lstStyle/>
        <a:p>
          <a:endParaRPr lang="sk-SK"/>
        </a:p>
      </dgm:t>
    </dgm:pt>
    <dgm:pt modelId="{BBD30D82-AC78-4C35-B39F-07179E6E2D9D}">
      <dgm:prSet phldrT="[Text]" custT="1"/>
      <dgm:spPr>
        <a:solidFill>
          <a:srgbClr val="002060"/>
        </a:solidFill>
      </dgm:spPr>
      <dgm:t>
        <a:bodyPr/>
        <a:lstStyle/>
        <a:p>
          <a:r>
            <a:rPr lang="sk-SK" sz="2400" b="1" dirty="0" smtClean="0">
              <a:latin typeface="Arial" pitchFamily="34" charset="0"/>
              <a:cs typeface="Arial" pitchFamily="34" charset="0"/>
            </a:rPr>
            <a:t>Vstupné zariadenia </a:t>
          </a:r>
          <a:br>
            <a:rPr lang="sk-SK" sz="2400" b="1" dirty="0" smtClean="0">
              <a:latin typeface="Arial" pitchFamily="34" charset="0"/>
              <a:cs typeface="Arial" pitchFamily="34" charset="0"/>
            </a:rPr>
          </a:br>
          <a:r>
            <a:rPr lang="sk-SK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klávesnica a myš</a:t>
          </a:r>
          <a:endParaRPr lang="sk-SK" sz="24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EF01605-FBC4-4B58-983E-6854148A12DB}" type="parTrans" cxnId="{0950417A-3D86-490B-BC68-0A7426F71E61}">
      <dgm:prSet/>
      <dgm:spPr/>
      <dgm:t>
        <a:bodyPr/>
        <a:lstStyle/>
        <a:p>
          <a:endParaRPr lang="sk-SK"/>
        </a:p>
      </dgm:t>
    </dgm:pt>
    <dgm:pt modelId="{345BD9FA-B36D-4813-9EFC-97F209456CBC}" type="sibTrans" cxnId="{0950417A-3D86-490B-BC68-0A7426F71E61}">
      <dgm:prSet/>
      <dgm:spPr/>
      <dgm:t>
        <a:bodyPr/>
        <a:lstStyle/>
        <a:p>
          <a:endParaRPr lang="sk-SK"/>
        </a:p>
      </dgm:t>
    </dgm:pt>
    <dgm:pt modelId="{E6CF3217-0E1D-478E-8C71-1066BC098540}">
      <dgm:prSet phldrT="[Text]" custT="1"/>
      <dgm:spPr/>
      <dgm:t>
        <a:bodyPr/>
        <a:lstStyle/>
        <a:p>
          <a:r>
            <a:rPr lang="sk-SK" sz="2400" b="1" dirty="0" smtClean="0">
              <a:latin typeface="Arial" pitchFamily="34" charset="0"/>
              <a:cs typeface="Arial" pitchFamily="34" charset="0"/>
            </a:rPr>
            <a:t>Výstupné zariadenie</a:t>
          </a:r>
          <a:r>
            <a:rPr lang="sk-SK" sz="2400" b="1" smtClean="0">
              <a:latin typeface="Arial" pitchFamily="34" charset="0"/>
              <a:cs typeface="Arial" pitchFamily="34" charset="0"/>
            </a:rPr>
            <a:t/>
          </a:r>
          <a:br>
            <a:rPr lang="sk-SK" sz="2400" b="1" smtClean="0">
              <a:latin typeface="Arial" pitchFamily="34" charset="0"/>
              <a:cs typeface="Arial" pitchFamily="34" charset="0"/>
            </a:rPr>
          </a:br>
          <a:r>
            <a:rPr lang="sk-SK" sz="240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monitor</a:t>
          </a:r>
          <a:endParaRPr lang="sk-SK" sz="24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AA6AE01-0BEF-4347-A9C9-595BB3626098}" type="parTrans" cxnId="{075FE505-FA25-414F-943A-2EC027759019}">
      <dgm:prSet/>
      <dgm:spPr/>
      <dgm:t>
        <a:bodyPr/>
        <a:lstStyle/>
        <a:p>
          <a:endParaRPr lang="sk-SK"/>
        </a:p>
      </dgm:t>
    </dgm:pt>
    <dgm:pt modelId="{E1264BAC-DAAD-4A2D-954C-0639277F499E}" type="sibTrans" cxnId="{075FE505-FA25-414F-943A-2EC027759019}">
      <dgm:prSet/>
      <dgm:spPr/>
      <dgm:t>
        <a:bodyPr/>
        <a:lstStyle/>
        <a:p>
          <a:endParaRPr lang="sk-SK"/>
        </a:p>
      </dgm:t>
    </dgm:pt>
    <dgm:pt modelId="{1978ECF8-B992-4F0B-9248-62D06BA17C09}">
      <dgm:prSet phldrT="[Text]" custT="1"/>
      <dgm:spPr>
        <a:solidFill>
          <a:srgbClr val="92D050"/>
        </a:solidFill>
      </dgm:spPr>
      <dgm:t>
        <a:bodyPr/>
        <a:lstStyle/>
        <a:p>
          <a:r>
            <a:rPr lang="sk-SK" sz="2200" b="1" dirty="0" smtClean="0">
              <a:latin typeface="Arial" pitchFamily="34" charset="0"/>
              <a:cs typeface="Arial" pitchFamily="34" charset="0"/>
            </a:rPr>
            <a:t>Prídavné vstupné a výstupné zariadenia</a:t>
          </a:r>
          <a:r>
            <a:rPr lang="sk-SK" sz="2200" dirty="0" smtClean="0">
              <a:latin typeface="Arial" pitchFamily="34" charset="0"/>
              <a:cs typeface="Arial" pitchFamily="34" charset="0"/>
            </a:rPr>
            <a:t> </a:t>
          </a:r>
          <a:r>
            <a:rPr lang="sk-SK" sz="2400" dirty="0" smtClean="0">
              <a:latin typeface="Arial" pitchFamily="34" charset="0"/>
              <a:cs typeface="Arial" pitchFamily="34" charset="0"/>
            </a:rPr>
            <a:t/>
          </a:r>
          <a:br>
            <a:rPr lang="sk-SK" sz="2400" dirty="0" smtClean="0">
              <a:latin typeface="Arial" pitchFamily="34" charset="0"/>
              <a:cs typeface="Arial" pitchFamily="34" charset="0"/>
            </a:rPr>
          </a:br>
          <a:r>
            <a:rPr lang="sk-SK" sz="2400" b="1" u="sng" dirty="0" smtClean="0">
              <a:latin typeface="Arial" pitchFamily="34" charset="0"/>
              <a:cs typeface="Arial" pitchFamily="34" charset="0"/>
            </a:rPr>
            <a:t>S</a:t>
          </a:r>
          <a:r>
            <a:rPr lang="sk-S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kener, tablet, tlačiareň, .</a:t>
          </a:r>
          <a:r>
            <a:rPr lang="sk-SK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..</a:t>
          </a:r>
          <a:endParaRPr lang="sk-SK" sz="24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AB97803-86D3-4964-A7B8-F3A29BEA121B}" type="parTrans" cxnId="{7A1A7D38-C364-4490-83B7-656206BFD687}">
      <dgm:prSet/>
      <dgm:spPr/>
      <dgm:t>
        <a:bodyPr/>
        <a:lstStyle/>
        <a:p>
          <a:endParaRPr lang="sk-SK"/>
        </a:p>
      </dgm:t>
    </dgm:pt>
    <dgm:pt modelId="{4DA17211-2E81-4833-A980-78FFA2CD955E}" type="sibTrans" cxnId="{7A1A7D38-C364-4490-83B7-656206BFD687}">
      <dgm:prSet/>
      <dgm:spPr/>
      <dgm:t>
        <a:bodyPr/>
        <a:lstStyle/>
        <a:p>
          <a:endParaRPr lang="sk-SK"/>
        </a:p>
      </dgm:t>
    </dgm:pt>
    <dgm:pt modelId="{EFEA5893-E805-4A7D-9541-5989A5F51848}" type="pres">
      <dgm:prSet presAssocID="{5975C1B6-EC6C-437F-BE93-0F971297ECF1}" presName="linearFlow" presStyleCnt="0">
        <dgm:presLayoutVars>
          <dgm:dir/>
          <dgm:resizeHandles val="exact"/>
        </dgm:presLayoutVars>
      </dgm:prSet>
      <dgm:spPr/>
    </dgm:pt>
    <dgm:pt modelId="{5C6591DE-2ECA-463A-A706-44A3296410AF}" type="pres">
      <dgm:prSet presAssocID="{6EDB8C52-64D5-419C-A960-4D4AA13907AE}" presName="composite" presStyleCnt="0"/>
      <dgm:spPr/>
    </dgm:pt>
    <dgm:pt modelId="{3506D143-491B-4475-A784-7EFF064672DF}" type="pres">
      <dgm:prSet presAssocID="{6EDB8C52-64D5-419C-A960-4D4AA13907AE}" presName="imgShp" presStyleLbl="fgImgPlace1" presStyleIdx="0" presStyleCnt="4" custScaleY="104581" custLinFactNeighborX="-76326" custLinFactNeighborY="-17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3FD93D-CA6F-45C7-9F23-9FD719296C5D}" type="pres">
      <dgm:prSet presAssocID="{6EDB8C52-64D5-419C-A960-4D4AA13907AE}" presName="txShp" presStyleLbl="node1" presStyleIdx="0" presStyleCnt="4" custScaleX="125656" custLinFactNeighborX="2996" custLinFactNeighborY="571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D26DE18-FEDA-4670-A02E-3C0EE51E6BD3}" type="pres">
      <dgm:prSet presAssocID="{748A2235-43E5-46BF-962F-CF6AE881A7D3}" presName="spacing" presStyleCnt="0"/>
      <dgm:spPr/>
    </dgm:pt>
    <dgm:pt modelId="{42924AE4-2D6F-417A-947A-4E658F487EF9}" type="pres">
      <dgm:prSet presAssocID="{BBD30D82-AC78-4C35-B39F-07179E6E2D9D}" presName="composite" presStyleCnt="0"/>
      <dgm:spPr/>
    </dgm:pt>
    <dgm:pt modelId="{9FCC2896-B5D1-4731-B454-FEC3C172D4E2}" type="pres">
      <dgm:prSet presAssocID="{BBD30D82-AC78-4C35-B39F-07179E6E2D9D}" presName="imgShp" presStyleLbl="fgImgPlace1" presStyleIdx="1" presStyleCnt="4" custLinFactNeighborX="-77149" custLinFactNeighborY="-14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8D33FCE-EABA-4686-9753-D3E6F644B7DA}" type="pres">
      <dgm:prSet presAssocID="{BBD30D82-AC78-4C35-B39F-07179E6E2D9D}" presName="txShp" presStyleLbl="node1" presStyleIdx="1" presStyleCnt="4" custScaleX="124294" custLinFactNeighborX="4058" custLinFactNeighborY="439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0BF3112-2D77-4640-9F3F-080CF66A1481}" type="pres">
      <dgm:prSet presAssocID="{345BD9FA-B36D-4813-9EFC-97F209456CBC}" presName="spacing" presStyleCnt="0"/>
      <dgm:spPr/>
    </dgm:pt>
    <dgm:pt modelId="{0C89B790-115C-4545-8C45-BC40E0B39724}" type="pres">
      <dgm:prSet presAssocID="{E6CF3217-0E1D-478E-8C71-1066BC098540}" presName="composite" presStyleCnt="0"/>
      <dgm:spPr/>
    </dgm:pt>
    <dgm:pt modelId="{844C3C2C-C640-4543-8376-4317735303D4}" type="pres">
      <dgm:prSet presAssocID="{E6CF3217-0E1D-478E-8C71-1066BC098540}" presName="imgShp" presStyleLbl="fgImgPlace1" presStyleIdx="2" presStyleCnt="4" custLinFactNeighborX="-72808" custLinFactNeighborY="-10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2D54C54-5009-4CAE-8695-B17586458CC6}" type="pres">
      <dgm:prSet presAssocID="{E6CF3217-0E1D-478E-8C71-1066BC098540}" presName="txShp" presStyleLbl="node1" presStyleIdx="2" presStyleCnt="4" custScaleX="123193" custLinFactNeighborX="4777" custLinFactNeighborY="-104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DEB0B3F-FDB1-43DC-BAAE-00EFFD0F6379}" type="pres">
      <dgm:prSet presAssocID="{E1264BAC-DAAD-4A2D-954C-0639277F499E}" presName="spacing" presStyleCnt="0"/>
      <dgm:spPr/>
    </dgm:pt>
    <dgm:pt modelId="{64E5B054-8D07-4B66-80F4-6C266EBEFF3C}" type="pres">
      <dgm:prSet presAssocID="{1978ECF8-B992-4F0B-9248-62D06BA17C09}" presName="composite" presStyleCnt="0"/>
      <dgm:spPr/>
    </dgm:pt>
    <dgm:pt modelId="{1EE80FE0-830A-4B9C-B1C6-3221AB9F408A}" type="pres">
      <dgm:prSet presAssocID="{1978ECF8-B992-4F0B-9248-62D06BA17C09}" presName="imgShp" presStyleLbl="fgImgPlace1" presStyleIdx="3" presStyleCnt="4" custLinFactNeighborX="-68964" custLinFactNeighborY="-65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E3FBAE6-03E1-4205-B591-92FC45E80F15}" type="pres">
      <dgm:prSet presAssocID="{1978ECF8-B992-4F0B-9248-62D06BA17C09}" presName="txShp" presStyleLbl="node1" presStyleIdx="3" presStyleCnt="4" custScaleX="125486" custScaleY="123022" custLinFactNeighborX="4095" custLinFactNeighborY="128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75FE505-FA25-414F-943A-2EC027759019}" srcId="{5975C1B6-EC6C-437F-BE93-0F971297ECF1}" destId="{E6CF3217-0E1D-478E-8C71-1066BC098540}" srcOrd="2" destOrd="0" parTransId="{2AA6AE01-0BEF-4347-A9C9-595BB3626098}" sibTransId="{E1264BAC-DAAD-4A2D-954C-0639277F499E}"/>
    <dgm:cxn modelId="{68D2AFDE-4B7A-4E98-9653-82A8DD010E0A}" type="presOf" srcId="{E6CF3217-0E1D-478E-8C71-1066BC098540}" destId="{F2D54C54-5009-4CAE-8695-B17586458CC6}" srcOrd="0" destOrd="0" presId="urn:microsoft.com/office/officeart/2005/8/layout/vList3#1"/>
    <dgm:cxn modelId="{7A1A7D38-C364-4490-83B7-656206BFD687}" srcId="{5975C1B6-EC6C-437F-BE93-0F971297ECF1}" destId="{1978ECF8-B992-4F0B-9248-62D06BA17C09}" srcOrd="3" destOrd="0" parTransId="{CAB97803-86D3-4964-A7B8-F3A29BEA121B}" sibTransId="{4DA17211-2E81-4833-A980-78FFA2CD955E}"/>
    <dgm:cxn modelId="{7DF00F5B-BB5F-4D19-833D-41FC26F078F2}" type="presOf" srcId="{BBD30D82-AC78-4C35-B39F-07179E6E2D9D}" destId="{C8D33FCE-EABA-4686-9753-D3E6F644B7DA}" srcOrd="0" destOrd="0" presId="urn:microsoft.com/office/officeart/2005/8/layout/vList3#1"/>
    <dgm:cxn modelId="{E194D771-528A-492B-A705-25F3EE99EA68}" type="presOf" srcId="{1978ECF8-B992-4F0B-9248-62D06BA17C09}" destId="{2E3FBAE6-03E1-4205-B591-92FC45E80F15}" srcOrd="0" destOrd="0" presId="urn:microsoft.com/office/officeart/2005/8/layout/vList3#1"/>
    <dgm:cxn modelId="{BF52591B-ABC4-4806-BD56-932CB162AC90}" srcId="{5975C1B6-EC6C-437F-BE93-0F971297ECF1}" destId="{6EDB8C52-64D5-419C-A960-4D4AA13907AE}" srcOrd="0" destOrd="0" parTransId="{4EC7DB53-97FF-45A9-BFD1-12E09CD3306D}" sibTransId="{748A2235-43E5-46BF-962F-CF6AE881A7D3}"/>
    <dgm:cxn modelId="{0950417A-3D86-490B-BC68-0A7426F71E61}" srcId="{5975C1B6-EC6C-437F-BE93-0F971297ECF1}" destId="{BBD30D82-AC78-4C35-B39F-07179E6E2D9D}" srcOrd="1" destOrd="0" parTransId="{2EF01605-FBC4-4B58-983E-6854148A12DB}" sibTransId="{345BD9FA-B36D-4813-9EFC-97F209456CBC}"/>
    <dgm:cxn modelId="{5BC77E83-1E0B-428B-B417-F6DBB11AA0D6}" type="presOf" srcId="{6EDB8C52-64D5-419C-A960-4D4AA13907AE}" destId="{DB3FD93D-CA6F-45C7-9F23-9FD719296C5D}" srcOrd="0" destOrd="0" presId="urn:microsoft.com/office/officeart/2005/8/layout/vList3#1"/>
    <dgm:cxn modelId="{87E2FC21-8BF0-4901-8779-431FE4F1A156}" type="presOf" srcId="{5975C1B6-EC6C-437F-BE93-0F971297ECF1}" destId="{EFEA5893-E805-4A7D-9541-5989A5F51848}" srcOrd="0" destOrd="0" presId="urn:microsoft.com/office/officeart/2005/8/layout/vList3#1"/>
    <dgm:cxn modelId="{4A419107-F06E-4DAD-AA38-F6A4603BAC82}" type="presParOf" srcId="{EFEA5893-E805-4A7D-9541-5989A5F51848}" destId="{5C6591DE-2ECA-463A-A706-44A3296410AF}" srcOrd="0" destOrd="0" presId="urn:microsoft.com/office/officeart/2005/8/layout/vList3#1"/>
    <dgm:cxn modelId="{C10E6C54-B802-4788-BC47-3947B68E540B}" type="presParOf" srcId="{5C6591DE-2ECA-463A-A706-44A3296410AF}" destId="{3506D143-491B-4475-A784-7EFF064672DF}" srcOrd="0" destOrd="0" presId="urn:microsoft.com/office/officeart/2005/8/layout/vList3#1"/>
    <dgm:cxn modelId="{C04DB3CF-4DEC-477F-BC7E-AD92138DA769}" type="presParOf" srcId="{5C6591DE-2ECA-463A-A706-44A3296410AF}" destId="{DB3FD93D-CA6F-45C7-9F23-9FD719296C5D}" srcOrd="1" destOrd="0" presId="urn:microsoft.com/office/officeart/2005/8/layout/vList3#1"/>
    <dgm:cxn modelId="{E9792739-EB24-409B-AE73-700686385610}" type="presParOf" srcId="{EFEA5893-E805-4A7D-9541-5989A5F51848}" destId="{2D26DE18-FEDA-4670-A02E-3C0EE51E6BD3}" srcOrd="1" destOrd="0" presId="urn:microsoft.com/office/officeart/2005/8/layout/vList3#1"/>
    <dgm:cxn modelId="{EFBEC4B5-5890-40AB-B6B9-B0BB45A399AB}" type="presParOf" srcId="{EFEA5893-E805-4A7D-9541-5989A5F51848}" destId="{42924AE4-2D6F-417A-947A-4E658F487EF9}" srcOrd="2" destOrd="0" presId="urn:microsoft.com/office/officeart/2005/8/layout/vList3#1"/>
    <dgm:cxn modelId="{640A38BC-73BE-431C-8DDA-3E744820DC51}" type="presParOf" srcId="{42924AE4-2D6F-417A-947A-4E658F487EF9}" destId="{9FCC2896-B5D1-4731-B454-FEC3C172D4E2}" srcOrd="0" destOrd="0" presId="urn:microsoft.com/office/officeart/2005/8/layout/vList3#1"/>
    <dgm:cxn modelId="{2E64CE59-F9CB-414D-ACE7-C4B3499AC824}" type="presParOf" srcId="{42924AE4-2D6F-417A-947A-4E658F487EF9}" destId="{C8D33FCE-EABA-4686-9753-D3E6F644B7DA}" srcOrd="1" destOrd="0" presId="urn:microsoft.com/office/officeart/2005/8/layout/vList3#1"/>
    <dgm:cxn modelId="{A09B81C4-64D6-4912-83E4-55A4D9A66211}" type="presParOf" srcId="{EFEA5893-E805-4A7D-9541-5989A5F51848}" destId="{90BF3112-2D77-4640-9F3F-080CF66A1481}" srcOrd="3" destOrd="0" presId="urn:microsoft.com/office/officeart/2005/8/layout/vList3#1"/>
    <dgm:cxn modelId="{37184E45-017D-416B-ABCD-C9F2E83788A2}" type="presParOf" srcId="{EFEA5893-E805-4A7D-9541-5989A5F51848}" destId="{0C89B790-115C-4545-8C45-BC40E0B39724}" srcOrd="4" destOrd="0" presId="urn:microsoft.com/office/officeart/2005/8/layout/vList3#1"/>
    <dgm:cxn modelId="{6E61C7F9-D6DE-4679-9220-43A01BF2E11B}" type="presParOf" srcId="{0C89B790-115C-4545-8C45-BC40E0B39724}" destId="{844C3C2C-C640-4543-8376-4317735303D4}" srcOrd="0" destOrd="0" presId="urn:microsoft.com/office/officeart/2005/8/layout/vList3#1"/>
    <dgm:cxn modelId="{5E3687AD-BFED-4823-B6D0-07220DF2030B}" type="presParOf" srcId="{0C89B790-115C-4545-8C45-BC40E0B39724}" destId="{F2D54C54-5009-4CAE-8695-B17586458CC6}" srcOrd="1" destOrd="0" presId="urn:microsoft.com/office/officeart/2005/8/layout/vList3#1"/>
    <dgm:cxn modelId="{C88A483C-9754-497D-B822-41688B4D4D5F}" type="presParOf" srcId="{EFEA5893-E805-4A7D-9541-5989A5F51848}" destId="{4DEB0B3F-FDB1-43DC-BAAE-00EFFD0F6379}" srcOrd="5" destOrd="0" presId="urn:microsoft.com/office/officeart/2005/8/layout/vList3#1"/>
    <dgm:cxn modelId="{9215DE9F-2064-4148-9125-3DA5DE4FCE88}" type="presParOf" srcId="{EFEA5893-E805-4A7D-9541-5989A5F51848}" destId="{64E5B054-8D07-4B66-80F4-6C266EBEFF3C}" srcOrd="6" destOrd="0" presId="urn:microsoft.com/office/officeart/2005/8/layout/vList3#1"/>
    <dgm:cxn modelId="{3F4D6279-AD0D-4DA0-94CB-F9EC54F12A29}" type="presParOf" srcId="{64E5B054-8D07-4B66-80F4-6C266EBEFF3C}" destId="{1EE80FE0-830A-4B9C-B1C6-3221AB9F408A}" srcOrd="0" destOrd="0" presId="urn:microsoft.com/office/officeart/2005/8/layout/vList3#1"/>
    <dgm:cxn modelId="{BE2EB779-8D1C-4CFF-973B-7D5113886713}" type="presParOf" srcId="{64E5B054-8D07-4B66-80F4-6C266EBEFF3C}" destId="{2E3FBAE6-03E1-4205-B591-92FC45E80F1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FD93D-CA6F-45C7-9F23-9FD719296C5D}">
      <dsp:nvSpPr>
        <dsp:cNvPr id="0" name=""/>
        <dsp:cNvSpPr/>
      </dsp:nvSpPr>
      <dsp:spPr>
        <a:xfrm rot="10800000">
          <a:off x="828547" y="71559"/>
          <a:ext cx="6779899" cy="878600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4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latin typeface="Arial" pitchFamily="34" charset="0"/>
              <a:cs typeface="Arial" pitchFamily="34" charset="0"/>
            </a:rPr>
            <a:t>Výkonná časť </a:t>
          </a:r>
          <a:br>
            <a:rPr lang="sk-SK" sz="2400" b="1" kern="1200" dirty="0" smtClean="0">
              <a:latin typeface="Arial" pitchFamily="34" charset="0"/>
              <a:cs typeface="Arial" pitchFamily="34" charset="0"/>
            </a:rPr>
          </a:br>
          <a:r>
            <a:rPr lang="sk-SK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základná jednotka</a:t>
          </a:r>
          <a:endParaRPr lang="sk-SK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48197" y="71559"/>
        <a:ext cx="6560249" cy="878600"/>
      </dsp:txXfrm>
    </dsp:sp>
    <dsp:sp modelId="{3506D143-491B-4475-A784-7EFF064672DF}">
      <dsp:nvSpPr>
        <dsp:cNvPr id="0" name=""/>
        <dsp:cNvSpPr/>
      </dsp:nvSpPr>
      <dsp:spPr>
        <a:xfrm>
          <a:off x="249142" y="0"/>
          <a:ext cx="878600" cy="9188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33FCE-EABA-4686-9753-D3E6F644B7DA}">
      <dsp:nvSpPr>
        <dsp:cNvPr id="0" name=""/>
        <dsp:cNvSpPr/>
      </dsp:nvSpPr>
      <dsp:spPr>
        <a:xfrm rot="10800000">
          <a:off x="922592" y="1221016"/>
          <a:ext cx="6706411" cy="878600"/>
        </a:xfrm>
        <a:prstGeom prst="homePlate">
          <a:avLst/>
        </a:prstGeom>
        <a:solidFill>
          <a:srgbClr val="00206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4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latin typeface="Arial" pitchFamily="34" charset="0"/>
              <a:cs typeface="Arial" pitchFamily="34" charset="0"/>
            </a:rPr>
            <a:t>Vstupné zariadenia </a:t>
          </a:r>
          <a:br>
            <a:rPr lang="sk-SK" sz="2400" b="1" kern="1200" dirty="0" smtClean="0">
              <a:latin typeface="Arial" pitchFamily="34" charset="0"/>
              <a:cs typeface="Arial" pitchFamily="34" charset="0"/>
            </a:rPr>
          </a:br>
          <a:r>
            <a:rPr lang="sk-SK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klávesnica a myš</a:t>
          </a:r>
          <a:endParaRPr lang="sk-SK" sz="24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42242" y="1221016"/>
        <a:ext cx="6486761" cy="878600"/>
      </dsp:txXfrm>
    </dsp:sp>
    <dsp:sp modelId="{9FCC2896-B5D1-4731-B454-FEC3C172D4E2}">
      <dsp:nvSpPr>
        <dsp:cNvPr id="0" name=""/>
        <dsp:cNvSpPr/>
      </dsp:nvSpPr>
      <dsp:spPr>
        <a:xfrm>
          <a:off x="241911" y="1169767"/>
          <a:ext cx="878600" cy="8786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54C54-5009-4CAE-8695-B17586458CC6}">
      <dsp:nvSpPr>
        <dsp:cNvPr id="0" name=""/>
        <dsp:cNvSpPr/>
      </dsp:nvSpPr>
      <dsp:spPr>
        <a:xfrm rot="10800000">
          <a:off x="991089" y="2314080"/>
          <a:ext cx="6647005" cy="8786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4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>
              <a:latin typeface="Arial" pitchFamily="34" charset="0"/>
              <a:cs typeface="Arial" pitchFamily="34" charset="0"/>
            </a:rPr>
            <a:t>Výstupné zariadenie</a:t>
          </a:r>
          <a:r>
            <a:rPr lang="sk-SK" sz="2400" b="1" kern="1200" smtClean="0">
              <a:latin typeface="Arial" pitchFamily="34" charset="0"/>
              <a:cs typeface="Arial" pitchFamily="34" charset="0"/>
            </a:rPr>
            <a:t/>
          </a:r>
          <a:br>
            <a:rPr lang="sk-SK" sz="2400" b="1" kern="1200" smtClean="0">
              <a:latin typeface="Arial" pitchFamily="34" charset="0"/>
              <a:cs typeface="Arial" pitchFamily="34" charset="0"/>
            </a:rPr>
          </a:br>
          <a:r>
            <a:rPr lang="sk-SK" sz="2400" kern="120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monitor</a:t>
          </a:r>
          <a:endParaRPr lang="sk-SK" sz="24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0739" y="2314080"/>
        <a:ext cx="6427355" cy="878600"/>
      </dsp:txXfrm>
    </dsp:sp>
    <dsp:sp modelId="{844C3C2C-C640-4543-8376-4317735303D4}">
      <dsp:nvSpPr>
        <dsp:cNvPr id="0" name=""/>
        <dsp:cNvSpPr/>
      </dsp:nvSpPr>
      <dsp:spPr>
        <a:xfrm>
          <a:off x="280051" y="2314080"/>
          <a:ext cx="878600" cy="8786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FBAE6-03E1-4205-B591-92FC45E80F15}">
      <dsp:nvSpPr>
        <dsp:cNvPr id="0" name=""/>
        <dsp:cNvSpPr/>
      </dsp:nvSpPr>
      <dsp:spPr>
        <a:xfrm rot="10800000">
          <a:off x="892431" y="3465370"/>
          <a:ext cx="6770726" cy="1080871"/>
        </a:xfrm>
        <a:prstGeom prst="homePlate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4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 smtClean="0">
              <a:latin typeface="Arial" pitchFamily="34" charset="0"/>
              <a:cs typeface="Arial" pitchFamily="34" charset="0"/>
            </a:rPr>
            <a:t>Prídavné vstupné a výstupné zariadenia</a:t>
          </a:r>
          <a:r>
            <a:rPr lang="sk-SK" sz="2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sk-SK" sz="2400" kern="1200" dirty="0" smtClean="0">
              <a:latin typeface="Arial" pitchFamily="34" charset="0"/>
              <a:cs typeface="Arial" pitchFamily="34" charset="0"/>
            </a:rPr>
            <a:t/>
          </a:r>
          <a:br>
            <a:rPr lang="sk-SK" sz="2400" kern="1200" dirty="0" smtClean="0">
              <a:latin typeface="Arial" pitchFamily="34" charset="0"/>
              <a:cs typeface="Arial" pitchFamily="34" charset="0"/>
            </a:rPr>
          </a:br>
          <a:r>
            <a:rPr lang="sk-SK" sz="2400" b="1" u="sng" kern="1200" dirty="0" smtClean="0">
              <a:latin typeface="Arial" pitchFamily="34" charset="0"/>
              <a:cs typeface="Arial" pitchFamily="34" charset="0"/>
            </a:rPr>
            <a:t>S</a:t>
          </a:r>
          <a:r>
            <a:rPr lang="sk-SK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kener, tablet, tlačiareň, .</a:t>
          </a:r>
          <a:r>
            <a:rPr lang="sk-SK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..</a:t>
          </a:r>
          <a:endParaRPr lang="sk-SK" sz="24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162649" y="3465370"/>
        <a:ext cx="6500508" cy="1080871"/>
      </dsp:txXfrm>
    </dsp:sp>
    <dsp:sp modelId="{1EE80FE0-830A-4B9C-B1C6-3221AB9F408A}">
      <dsp:nvSpPr>
        <dsp:cNvPr id="0" name=""/>
        <dsp:cNvSpPr/>
      </dsp:nvSpPr>
      <dsp:spPr>
        <a:xfrm>
          <a:off x="313825" y="3559537"/>
          <a:ext cx="878600" cy="8786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1328-9B30-42BA-A17C-4287B5660CD6}" type="datetimeFigureOut">
              <a:rPr lang="sk-SK" smtClean="0"/>
              <a:t>19.9.2016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E4494-7F0E-4EA3-B00A-9D20DAF9F4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490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0088-C055-48C5-98E0-FB146C85DF78}" type="datetimeFigureOut">
              <a:rPr lang="sk-SK" smtClean="0"/>
              <a:t>19.9.2016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B5C6B-9AA7-4286-B4CE-5A795F85DD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98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5C6B-9AA7-4286-B4CE-5A795F85DDF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663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6140-B574-4F1C-9DF2-D930CF702981}" type="slidenum">
              <a:rPr lang="sk-SK" smtClean="0">
                <a:solidFill>
                  <a:prstClr val="black"/>
                </a:solidFill>
              </a:rPr>
              <a:pPr/>
              <a:t>2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5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5C6B-9AA7-4286-B4CE-5A795F85DDF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466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E2BA-6A9E-4C1D-A8BA-D7EAC93E06F0}" type="datetime1">
              <a:rPr lang="sk-SK" smtClean="0"/>
              <a:t>19.9.2016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817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53F-DD1E-437B-BD25-3CB06A3C7E3F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C46-B0C4-46AF-8841-DF0A9DEB6977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919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04C2-CC5A-49A5-8298-2CA6D40BAA6E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612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9C4F-7C5D-4990-85B4-067B609F33E6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512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BF59-00EB-4CCF-96AC-36742DE2EB98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054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81C3-FBD9-4018-92B4-D4F696FC4C0F}" type="datetime1">
              <a:rPr lang="sk-SK" smtClean="0"/>
              <a:t>19.9.2016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66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B0A6-C34E-401C-A5D2-01095DCDB15F}" type="datetime1">
              <a:rPr lang="sk-SK" smtClean="0"/>
              <a:t>19.9.2016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073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348-5E6A-45FC-8C5E-910C23720D63}" type="datetime1">
              <a:rPr lang="sk-SK" smtClean="0"/>
              <a:t>19.9.2016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67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A51A-0E87-4E71-84DA-84F797C7CA87}" type="datetime1">
              <a:rPr lang="sk-SK" smtClean="0"/>
              <a:t>19.9.2016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321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06A-8FB7-4F17-862F-387333594E98}" type="datetime1">
              <a:rPr lang="sk-SK" smtClean="0"/>
              <a:t>19.9.2016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30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E448-A142-426B-951C-604EB4213C1A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802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AECB-5B42-4ABA-8F0F-8798FA0E6465}" type="datetime1">
              <a:rPr lang="sk-SK" smtClean="0"/>
              <a:t>19.9.2016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31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025-21E7-4099-8F36-1B43867E210D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74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7210-8BC5-4939-A336-B30DBD751C91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668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0DB-6EDD-49D0-96B3-14C428EF7790}" type="datetime1">
              <a:rPr lang="sk-SK" smtClean="0"/>
              <a:t>19.9.2016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338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E1DCB5-3463-440E-A970-49C8C15C9AC8}" type="datetime1">
              <a:rPr lang="sk-SK" smtClean="0"/>
              <a:t>19.9.2016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1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897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F405-E904-463E-A4AB-AE1ED833D2AF}" type="datetime1">
              <a:rPr lang="sk-SK" smtClean="0"/>
              <a:t>19.9.2016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288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D5D7-C44E-4DD1-A746-6CE0DCF0CF6A}" type="datetime1">
              <a:rPr lang="sk-SK" smtClean="0"/>
              <a:t>19.9.2016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8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0FD7-A129-47A6-91A9-7B79AC407B28}" type="datetime1">
              <a:rPr lang="sk-SK" smtClean="0"/>
              <a:t>19.9.2016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423577-A893-4ED1-B0E3-B0B7AEB1241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954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EE3F-8F7F-4AF3-B2E2-2E8689E62C67}" type="datetime1">
              <a:rPr lang="sk-SK" smtClean="0"/>
              <a:t>19.9.2016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053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B027537-2581-4FE9-B25A-E53DC11AF266}" type="datetime1">
              <a:rPr lang="sk-SK" smtClean="0"/>
              <a:t>19.9.2016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644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2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69E3C0-956C-401E-99B7-6767C7DFB37F}" type="datetime1">
              <a:rPr lang="sk-SK" smtClean="0"/>
              <a:t>19.9.2016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423577-A893-4ED1-B0E3-B0B7AEB12417}" type="slidenum">
              <a:rPr lang="sk-SK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sk-SK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2326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4569-9F77-483A-B362-5B11D2597778}" type="datetime1">
              <a:rPr lang="sk-SK" smtClean="0"/>
              <a:t>19.9.2016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A870-7BD0-4F41-AA55-4AC39C71B2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00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Počítač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4820" y="3872494"/>
            <a:ext cx="6858000" cy="1655762"/>
          </a:xfrm>
        </p:spPr>
        <p:txBody>
          <a:bodyPr/>
          <a:lstStyle/>
          <a:p>
            <a:r>
              <a:rPr lang="sk-SK" i="1" dirty="0" smtClean="0">
                <a:solidFill>
                  <a:schemeClr val="bg1"/>
                </a:solidFill>
              </a:rPr>
              <a:t>Informatika 5. ročník</a:t>
            </a:r>
            <a:endParaRPr lang="sk-SK" i="1" dirty="0">
              <a:solidFill>
                <a:schemeClr val="bg1"/>
              </a:solidFill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A13D-3F80-49D8-88E0-7D0EDB8C1EE5}" type="datetime1">
              <a:rPr lang="sk-SK" sz="1600" smtClean="0">
                <a:solidFill>
                  <a:schemeClr val="bg1"/>
                </a:solidFill>
              </a:rPr>
              <a:t>19.9.2016</a:t>
            </a:fld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4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latin typeface="Arial" pitchFamily="34" charset="0"/>
                <a:cs typeface="Arial" pitchFamily="34" charset="0"/>
              </a:rPr>
              <a:t>Počítač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ED4A-F6B6-45DB-B25A-1C665039171B}" type="datetime1">
              <a:rPr lang="sk-SK" smtClean="0"/>
              <a:t>19.9.2016</a:t>
            </a:fld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285720" y="2143116"/>
            <a:ext cx="8503920" cy="1401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>
                <a:latin typeface="Bookman Old Style" pitchFamily="18" charset="0"/>
                <a:cs typeface="Arial" pitchFamily="34" charset="0"/>
              </a:rPr>
              <a:t>Univerzálny programovateľný stroj na spracovanie údajov, ktoré sa spracovávajú na základe programu.</a:t>
            </a:r>
          </a:p>
          <a:p>
            <a:pPr algn="ctr">
              <a:buNone/>
            </a:pPr>
            <a:endParaRPr lang="sk-SK" sz="2800" b="1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Obrázok 4" descr="počítač - httpwww.infika.wz.czimagesibm.jp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969" y="3933056"/>
            <a:ext cx="2786062" cy="212669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4731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sz="4400" dirty="0">
                <a:latin typeface="Arial" pitchFamily="34" charset="0"/>
                <a:cs typeface="Arial" pitchFamily="34" charset="0"/>
              </a:rPr>
              <a:t>Hardvér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k-SK" sz="4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Softvér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50000"/>
              </a:lnSpc>
              <a:buNone/>
            </a:pPr>
            <a:r>
              <a:rPr lang="sk-SK" sz="2800" b="1" dirty="0">
                <a:latin typeface="Bookman Old Style" pitchFamily="18" charset="0"/>
                <a:cs typeface="Arial" pitchFamily="34" charset="0"/>
              </a:rPr>
              <a:t>technické</a:t>
            </a:r>
            <a:r>
              <a:rPr lang="sk-SK" sz="2800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sk-SK" sz="2800" b="1" dirty="0">
                <a:latin typeface="Bookman Old Style" pitchFamily="18" charset="0"/>
                <a:cs typeface="Arial" pitchFamily="34" charset="0"/>
              </a:rPr>
              <a:t>vybavenie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sk-SK" sz="2800" dirty="0" smtClean="0">
                <a:latin typeface="Bookman Old Style" pitchFamily="18" charset="0"/>
                <a:cs typeface="Arial" pitchFamily="34" charset="0"/>
              </a:rPr>
              <a:t>počítač  </a:t>
            </a:r>
            <a:r>
              <a:rPr lang="sk-SK" sz="2800" dirty="0">
                <a:latin typeface="Bookman Old Style" pitchFamily="18" charset="0"/>
                <a:cs typeface="Arial" pitchFamily="34" charset="0"/>
              </a:rPr>
              <a:t>samotný a jeho príslušenstvo (hmatateľné)</a:t>
            </a:r>
          </a:p>
          <a:p>
            <a:pPr>
              <a:lnSpc>
                <a:spcPct val="150000"/>
              </a:lnSpc>
            </a:pPr>
            <a:endParaRPr lang="sk-SK" sz="3200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19224" y="2357430"/>
            <a:ext cx="4331593" cy="3822192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sk-SK" sz="2800" b="1" dirty="0">
                <a:latin typeface="Bookman Old Style" pitchFamily="18" charset="0"/>
                <a:cs typeface="Arial" pitchFamily="34" charset="0"/>
              </a:rPr>
              <a:t>programové vybavenie</a:t>
            </a:r>
            <a:r>
              <a:rPr lang="sk-SK" sz="3200" b="1" dirty="0">
                <a:latin typeface="Bookman Old Style" pitchFamily="18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sk-SK" sz="2800" dirty="0">
                <a:latin typeface="Bookman Old Style" pitchFamily="18" charset="0"/>
                <a:cs typeface="Arial" pitchFamily="34" charset="0"/>
              </a:rPr>
              <a:t>duševná </a:t>
            </a:r>
            <a:r>
              <a:rPr lang="sk-SK" sz="2800" dirty="0">
                <a:latin typeface="Bookman Old Style" pitchFamily="18" charset="0"/>
                <a:cs typeface="Arial" pitchFamily="34" charset="0"/>
              </a:rPr>
              <a:t>hodnota vytvorená tvorivou prácou programátora (nehmatateľné)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ookman Old Style" pitchFamily="18" charset="0"/>
                <a:cs typeface="Arial" pitchFamily="34" charset="0"/>
              </a:rPr>
              <a:t>Základné delenie</a:t>
            </a:r>
            <a:endParaRPr lang="sk-SK" b="1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AEAF-C0B4-4283-947E-BA668A764B14}" type="datetime1">
              <a:rPr lang="sk-SK" smtClean="0"/>
              <a:t>19.9.2016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36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latin typeface="Arial" pitchFamily="34" charset="0"/>
                <a:cs typeface="Arial" pitchFamily="34" charset="0"/>
              </a:rPr>
              <a:t>Zostava PC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9069205"/>
              </p:ext>
            </p:extLst>
          </p:nvPr>
        </p:nvGraphicFramePr>
        <p:xfrm>
          <a:off x="472226" y="1648496"/>
          <a:ext cx="8113689" cy="454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D150-3D26-4EBD-8AA2-A454B203F7D9}" type="datetime1">
              <a:rPr lang="sk-SK" smtClean="0"/>
              <a:t>19.9.2016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413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-723392" y="1568752"/>
            <a:ext cx="6091936" cy="732974"/>
          </a:xfrm>
        </p:spPr>
        <p:txBody>
          <a:bodyPr/>
          <a:lstStyle/>
          <a:p>
            <a:pPr algn="ctr"/>
            <a:r>
              <a:rPr lang="sk-SK" sz="2800" dirty="0">
                <a:solidFill>
                  <a:schemeClr val="tx1"/>
                </a:solidFill>
                <a:latin typeface="Bookman Old Style" pitchFamily="18" charset="0"/>
              </a:rPr>
              <a:t>1.  systémový softvér</a:t>
            </a:r>
            <a:endParaRPr lang="sk-SK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3"/>
          </p:nvPr>
        </p:nvSpPr>
        <p:spPr>
          <a:xfrm>
            <a:off x="4175856" y="1400548"/>
            <a:ext cx="5389033" cy="731520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</a:pPr>
            <a:r>
              <a:rPr lang="sk-SK" sz="2800" dirty="0">
                <a:solidFill>
                  <a:schemeClr val="tx1"/>
                </a:solidFill>
                <a:latin typeface="Bookman Old Style" pitchFamily="18" charset="0"/>
              </a:rPr>
              <a:t>2.  aplikačný softvér.</a:t>
            </a:r>
            <a:endParaRPr lang="sk-SK" sz="2800" dirty="0">
              <a:solidFill>
                <a:schemeClr val="tx1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sk-SK" sz="2800" b="1" dirty="0"/>
              <a:t>riadi </a:t>
            </a:r>
            <a:r>
              <a:rPr lang="sk-SK" sz="2800" b="1" dirty="0"/>
              <a:t>a kontroluje činnosť hardvéru a softvéru v počítači. Poskytuje rozhranie medzi hardvérom a softvérom.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k-SK" sz="2800" b="1" dirty="0"/>
          </a:p>
          <a:p>
            <a:pPr algn="ctr">
              <a:lnSpc>
                <a:spcPct val="150000"/>
              </a:lnSpc>
            </a:pPr>
            <a:endParaRPr lang="sk-SK" sz="3200" b="1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527438" y="2444768"/>
            <a:ext cx="4308714" cy="3822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800" b="1" dirty="0">
                <a:latin typeface="Bookman Old Style" pitchFamily="18" charset="0"/>
                <a:cs typeface="Arial" pitchFamily="34" charset="0"/>
              </a:rPr>
              <a:t>Umožňuje písanie textu,</a:t>
            </a:r>
          </a:p>
          <a:p>
            <a:pPr algn="ctr">
              <a:buNone/>
            </a:pPr>
            <a:r>
              <a:rPr lang="sk-SK" sz="2800" b="1" dirty="0">
                <a:latin typeface="Bookman Old Style" pitchFamily="18" charset="0"/>
                <a:cs typeface="Arial" pitchFamily="34" charset="0"/>
              </a:rPr>
              <a:t>t</a:t>
            </a:r>
            <a:r>
              <a:rPr lang="sk-SK" sz="2800" b="1" dirty="0">
                <a:latin typeface="Bookman Old Style" pitchFamily="18" charset="0"/>
                <a:cs typeface="Arial" pitchFamily="34" charset="0"/>
              </a:rPr>
              <a:t>abuliek, tvorbu a úpravu obrázkov,</a:t>
            </a:r>
          </a:p>
          <a:p>
            <a:pPr algn="ctr">
              <a:buNone/>
            </a:pPr>
            <a:r>
              <a:rPr lang="sk-SK" sz="2800" b="1" dirty="0">
                <a:latin typeface="Bookman Old Style" pitchFamily="18" charset="0"/>
                <a:cs typeface="Arial" pitchFamily="34" charset="0"/>
              </a:rPr>
              <a:t>z</a:t>
            </a:r>
            <a:r>
              <a:rPr lang="sk-SK" sz="2800" b="1" dirty="0">
                <a:latin typeface="Bookman Old Style" pitchFamily="18" charset="0"/>
                <a:cs typeface="Arial" pitchFamily="34" charset="0"/>
              </a:rPr>
              <a:t>vukov, </a:t>
            </a:r>
            <a:endParaRPr lang="sk-SK" sz="2800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Bookman Old Style" pitchFamily="18" charset="0"/>
                <a:cs typeface="Arial" pitchFamily="34" charset="0"/>
              </a:rPr>
              <a:t>Softvér</a:t>
            </a:r>
            <a:endParaRPr lang="sk-SK" b="1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BED1-9FEB-48A6-A1B9-F43913099ED3}" type="datetime1">
              <a:rPr lang="sk-SK" smtClean="0"/>
              <a:t>19.9.2016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16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Vlastná 2">
      <a:dk1>
        <a:sysClr val="windowText" lastClr="000000"/>
      </a:dk1>
      <a:lt1>
        <a:sysClr val="window" lastClr="FFFFFF"/>
      </a:lt1>
      <a:dk2>
        <a:srgbClr val="00516B"/>
      </a:dk2>
      <a:lt2>
        <a:srgbClr val="00B0F0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FFFFFF"/>
      </a:hlink>
      <a:folHlink>
        <a:srgbClr val="694F07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101</Words>
  <Application>Microsoft Office PowerPoint</Application>
  <PresentationFormat>Prezentácia na obrazovke (4:3)</PresentationFormat>
  <Paragraphs>31</Paragraphs>
  <Slides>5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5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Georgia</vt:lpstr>
      <vt:lpstr>Wingdings</vt:lpstr>
      <vt:lpstr>Wingdings 2</vt:lpstr>
      <vt:lpstr>Občiansky</vt:lpstr>
      <vt:lpstr>Motív Office</vt:lpstr>
      <vt:lpstr>Počítač</vt:lpstr>
      <vt:lpstr>Počítač</vt:lpstr>
      <vt:lpstr>Základné delenie</vt:lpstr>
      <vt:lpstr>Zostava PC</vt:lpstr>
      <vt:lpstr>Softvér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 Hricova</dc:creator>
  <cp:lastModifiedBy>Eva Hricova</cp:lastModifiedBy>
  <cp:revision>6</cp:revision>
  <dcterms:created xsi:type="dcterms:W3CDTF">2016-09-19T17:30:45Z</dcterms:created>
  <dcterms:modified xsi:type="dcterms:W3CDTF">2016-09-19T17:54:44Z</dcterms:modified>
</cp:coreProperties>
</file>