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58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14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08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47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40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7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02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90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D1CD-D478-4604-B34D-97BBD1472176}" type="datetimeFigureOut">
              <a:rPr lang="cs-CZ" smtClean="0"/>
              <a:pPr/>
              <a:t>10.11.2020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05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0000"/>
                </a:solidFill>
              </a:rPr>
              <a:t>Model atómu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Fyzika 6. ročník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2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-7538" y="188640"/>
            <a:ext cx="9144000" cy="646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sk-SK" sz="2800" b="1" dirty="0">
                <a:latin typeface="+mj-lt"/>
              </a:rPr>
              <a:t>Atóm nie je najmenšia častica látky, ale atóm sa </a:t>
            </a:r>
            <a:r>
              <a:rPr lang="sk-SK" sz="2800" b="1" dirty="0" smtClean="0">
                <a:latin typeface="+mj-lt"/>
              </a:rPr>
              <a:t>skladá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sk-SK" sz="2800" b="1" dirty="0">
                <a:latin typeface="+mj-lt"/>
              </a:rPr>
              <a:t>z</a:t>
            </a:r>
            <a:r>
              <a:rPr lang="sk-SK" sz="2800" b="1" dirty="0" smtClean="0">
                <a:latin typeface="+mj-lt"/>
              </a:rPr>
              <a:t> </a:t>
            </a:r>
            <a:r>
              <a:rPr lang="sk-SK" sz="2800" b="1" dirty="0">
                <a:latin typeface="+mj-lt"/>
              </a:rPr>
              <a:t>dvoch </a:t>
            </a:r>
            <a:r>
              <a:rPr lang="sk-SK" sz="2800" b="1" dirty="0" smtClean="0">
                <a:latin typeface="+mj-lt"/>
              </a:rPr>
              <a:t>častí 	      </a:t>
            </a:r>
            <a:r>
              <a:rPr lang="sk-SK" sz="2800" b="1" dirty="0" smtClean="0">
                <a:solidFill>
                  <a:srgbClr val="FF0000"/>
                </a:solidFill>
                <a:latin typeface="+mj-lt"/>
              </a:rPr>
              <a:t>atómového 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obalu</a:t>
            </a:r>
            <a:r>
              <a:rPr lang="sk-SK" sz="2800" b="1" dirty="0">
                <a:latin typeface="+mj-lt"/>
              </a:rPr>
              <a:t> (obal)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sk-SK" sz="2800" b="1" dirty="0">
                <a:latin typeface="+mj-lt"/>
              </a:rPr>
              <a:t>		</a:t>
            </a:r>
            <a:r>
              <a:rPr lang="sk-SK" sz="2800" b="1" dirty="0" smtClean="0">
                <a:latin typeface="+mj-lt"/>
              </a:rPr>
              <a:t>                 </a:t>
            </a:r>
            <a:r>
              <a:rPr lang="sk-SK" sz="2800" b="1" dirty="0" smtClean="0">
                <a:solidFill>
                  <a:srgbClr val="FF0000"/>
                </a:solidFill>
                <a:latin typeface="+mj-lt"/>
              </a:rPr>
              <a:t>atómového 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jadra</a:t>
            </a:r>
            <a:r>
              <a:rPr lang="sk-SK" sz="2800" b="1" dirty="0">
                <a:latin typeface="+mj-lt"/>
              </a:rPr>
              <a:t> (jadro)</a:t>
            </a:r>
          </a:p>
          <a:p>
            <a:pPr>
              <a:spcBef>
                <a:spcPct val="50000"/>
              </a:spcBef>
            </a:pPr>
            <a:endParaRPr lang="sk-SK" sz="2800" b="1" dirty="0" smtClean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sk-SK" sz="2800" b="1" dirty="0" smtClean="0">
                <a:latin typeface="+mj-lt"/>
              </a:rPr>
              <a:t>Ani </a:t>
            </a:r>
            <a:r>
              <a:rPr lang="sk-SK" sz="2800" b="1" dirty="0">
                <a:latin typeface="+mj-lt"/>
              </a:rPr>
              <a:t>to však nie sú </a:t>
            </a:r>
            <a:r>
              <a:rPr lang="sk-SK" sz="2800" b="1" dirty="0" smtClean="0">
                <a:latin typeface="+mj-lt"/>
              </a:rPr>
              <a:t>najmenšie </a:t>
            </a:r>
            <a:r>
              <a:rPr lang="sk-SK" sz="2800" b="1" dirty="0">
                <a:latin typeface="+mj-lt"/>
              </a:rPr>
              <a:t>časti atómu.</a:t>
            </a:r>
          </a:p>
          <a:p>
            <a:pPr>
              <a:spcBef>
                <a:spcPct val="50000"/>
              </a:spcBef>
            </a:pPr>
            <a:r>
              <a:rPr lang="sk-SK" sz="2800" b="1" dirty="0">
                <a:latin typeface="+mj-lt"/>
              </a:rPr>
              <a:t>V 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jadre</a:t>
            </a:r>
            <a:r>
              <a:rPr lang="sk-SK" sz="2800" b="1" dirty="0">
                <a:latin typeface="+mj-lt"/>
              </a:rPr>
              <a:t> sa nachádzajú 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protóny a neutróny</a:t>
            </a:r>
            <a:r>
              <a:rPr lang="sk-SK" sz="2800" b="1" dirty="0">
                <a:latin typeface="+mj-lt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sk-SK" sz="2800" b="1" dirty="0">
                <a:latin typeface="+mj-lt"/>
              </a:rPr>
              <a:t>V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 obale</a:t>
            </a:r>
            <a:r>
              <a:rPr lang="sk-SK" sz="2800" b="1" dirty="0">
                <a:latin typeface="+mj-lt"/>
              </a:rPr>
              <a:t> sa nachádzajú 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elektróny</a:t>
            </a:r>
            <a:r>
              <a:rPr lang="sk-SK" sz="2800" b="1" dirty="0">
                <a:latin typeface="+mj-lt"/>
              </a:rPr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k-SK" sz="2800" b="1" dirty="0" smtClean="0">
                <a:latin typeface="+mj-lt"/>
              </a:rPr>
              <a:t>Zistilo </a:t>
            </a:r>
            <a:r>
              <a:rPr lang="sk-SK" sz="2800" b="1" dirty="0">
                <a:latin typeface="+mj-lt"/>
              </a:rPr>
              <a:t>sa, že elektróny sa navzájom odpudzujú, ale aj </a:t>
            </a:r>
            <a:endParaRPr lang="sk-SK" sz="2800" b="1" dirty="0" smtClean="0">
              <a:latin typeface="+mj-lt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k-SK" sz="2800" b="1" dirty="0" smtClean="0">
                <a:latin typeface="+mj-lt"/>
              </a:rPr>
              <a:t>protóny sa navzájom </a:t>
            </a:r>
            <a:r>
              <a:rPr lang="sk-SK" sz="2800" b="1" dirty="0">
                <a:latin typeface="+mj-lt"/>
              </a:rPr>
              <a:t>odpudzujú.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k-SK" sz="2800" b="1" dirty="0" smtClean="0">
                <a:latin typeface="+mj-lt"/>
              </a:rPr>
              <a:t>Ale elektróny </a:t>
            </a:r>
            <a:r>
              <a:rPr lang="sk-SK" sz="2800" b="1" dirty="0">
                <a:latin typeface="+mj-lt"/>
              </a:rPr>
              <a:t>a protóny sa navzájom priťahujú.</a:t>
            </a:r>
            <a:endParaRPr lang="en-US" sz="2800" b="1" dirty="0">
              <a:latin typeface="+mj-lt"/>
            </a:endParaRPr>
          </a:p>
        </p:txBody>
      </p:sp>
      <p:pic>
        <p:nvPicPr>
          <p:cNvPr id="2054" name="Picture 6" descr="Atom_Structure_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48880"/>
            <a:ext cx="2514761" cy="270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2259208" y="134076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259208" y="1340768"/>
            <a:ext cx="1008062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56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1243"/>
            <a:ext cx="914400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sz="2800" b="1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4105" name="Picture 9" descr="scan00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5" t="1945" r="2487" b="1945"/>
          <a:stretch>
            <a:fillRect/>
          </a:stretch>
        </p:blipFill>
        <p:spPr bwMode="auto">
          <a:xfrm>
            <a:off x="827584" y="764704"/>
            <a:ext cx="684468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4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</TotalTime>
  <Words>20</Words>
  <Application>Microsoft Office PowerPoint</Application>
  <PresentationFormat>Prezentácia na obrazovke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6" baseType="lpstr">
      <vt:lpstr>Arial</vt:lpstr>
      <vt:lpstr>Calibri</vt:lpstr>
      <vt:lpstr>Motív Office</vt:lpstr>
      <vt:lpstr>Model atómu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atómu</dc:title>
  <dc:creator>Eva Hricova</dc:creator>
  <cp:lastModifiedBy>Eva Hricova</cp:lastModifiedBy>
  <cp:revision>8</cp:revision>
  <dcterms:created xsi:type="dcterms:W3CDTF">2012-03-12T07:05:26Z</dcterms:created>
  <dcterms:modified xsi:type="dcterms:W3CDTF">2020-11-10T19:56:28Z</dcterms:modified>
</cp:coreProperties>
</file>