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3" r:id="rId16"/>
    <p:sldId id="275" r:id="rId17"/>
    <p:sldId id="276" r:id="rId18"/>
    <p:sldId id="277" r:id="rId19"/>
    <p:sldId id="279" r:id="rId20"/>
    <p:sldId id="280" r:id="rId21"/>
    <p:sldId id="294" r:id="rId22"/>
    <p:sldId id="295" r:id="rId23"/>
    <p:sldId id="296" r:id="rId24"/>
    <p:sldId id="281" r:id="rId25"/>
    <p:sldId id="283" r:id="rId26"/>
    <p:sldId id="285" r:id="rId27"/>
    <p:sldId id="287" r:id="rId28"/>
    <p:sldId id="297" r:id="rId29"/>
    <p:sldId id="288" r:id="rId30"/>
    <p:sldId id="290" r:id="rId31"/>
    <p:sldId id="291" r:id="rId32"/>
    <p:sldId id="298" r:id="rId33"/>
    <p:sldId id="299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8CFC-19AB-4078-BC18-D9338803724A}" type="datetimeFigureOut">
              <a:rPr lang="pl-PL" smtClean="0"/>
              <a:pPr/>
              <a:t>2021-10-21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9D7B-CAA0-4EA9-92A5-B45F5784F90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Plan daltoński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planie daltońskim nauczyciel: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 mentorem i organizatorem  jak najbardziej samodzielnej pracy uczniów również w zespołach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Kolory dni tygodnia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428081"/>
            <a:ext cx="7143800" cy="207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Dyżury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Każde dziecko w klasie ma określone cotygodniowe obowiązki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np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sprzątanie konkretnego fragmentu sali, ścieranie tablicy, pilnowanie zegara, sprawdzanie planu dnia, ostrzenie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kredek. Każdemu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z tych obowiązków przypisany jest zrozumiały dla wszystkich symbol. Może to być obrazek narysowany ręką pani lub gotowa ilustracja albo zdjęcie. Symbol ten umieszczamy na tablicy w widocznym miejscu, a pod nim dodajemy imiona dwójki dzieci, które odpowiadają za dane obowiązki. </a:t>
            </a: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Rozdzielając obowiązki, należy zadbać o to, by każdy otrzymał zadanie do wykonania i codziennie czuł się odpowiedzialny za dbanie o salę i wspólną własność.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Wszystkie informacje związane z podziałem zadań dyżurnych są umieszczane na specjalnej tablicy dyżurów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Zanim zaczniemy pracować z tablicą dyżurów, musimy dokładnie omówić z dziećmi, czego oczekujemy w ramach każdego obowiązku </a:t>
            </a:r>
            <a:br>
              <a:rPr lang="pl-PL" b="1" dirty="0">
                <a:latin typeface="Times New Roman" pitchFamily="18" charset="0"/>
                <a:cs typeface="Times New Roman" pitchFamily="18" charset="0"/>
              </a:rPr>
            </a:br>
            <a:r>
              <a:rPr lang="pl-PL" b="1" dirty="0">
                <a:latin typeface="Times New Roman" pitchFamily="18" charset="0"/>
                <a:cs typeface="Times New Roman" pitchFamily="18" charset="0"/>
              </a:rPr>
              <a:t>i wysłuchać co dzieci, w ich ramach, proponują wykonać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Mogą nasuwać się wątpliwości, dotyczące przekazywania obowiązków dzieciom – narzucać je, losować, czy dawać samodzielny wybór? Każda forma jest dobra – trzeba ją dobrać do specyfiki grupy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Praktyczne rozwiązania.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Dzieci: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przypinają klamerki z imieniem przy konkretnym zadaniu na liście obowiązków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przywieszają swoje zdjęcie przy danej czynności na tablicy dyżurów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dyżury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18917" y="1976968"/>
            <a:ext cx="5306166" cy="3772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LISTA 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OBECNOŚCI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Jednym z elementów wizualizacji w planie daltońskim jest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tablica obecności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Dzieci codziennie same zaznaczają swoją obecność na specjalnie przygotowanej tablicy – liście obecności. W przedszkolach często stosuje się, zamiast wizytówek z imionami, fotografie dzieci. </a:t>
            </a: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Praktyczne rozwiązania.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Dzieci: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obok swojego zdjęcia przywieszają ustalony element – klamerkę, krążek itd. 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przywieszają klamerki ze swoim imieniem przy aktualnym dniu tygodnia</a:t>
            </a:r>
          </a:p>
          <a:p>
            <a:pPr lvl="0"/>
            <a:r>
              <a:rPr lang="pl-PL" dirty="0">
                <a:latin typeface="Times New Roman" pitchFamily="18" charset="0"/>
                <a:cs typeface="Times New Roman" pitchFamily="18" charset="0"/>
              </a:rPr>
              <a:t>zawieszają swoje zdjęcie zaraz po przyjściu do sali przedszkolnej.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Na początku trzeba im o tym przypominać, potem coraz częściej same się kontrolują, upominając nawet inne dzieci. Znajdując obok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tablicyzdjęcie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kolegi, który jest w przedszkolu, natychmiast informują go, że jeszcze nie zaznaczył swojej obecności.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Sygnalizator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Spośród wielu pomocy daltońskich, </a:t>
            </a:r>
            <a:r>
              <a:rPr lang="pl-PL" u="sng" dirty="0">
                <a:latin typeface="Times New Roman" pitchFamily="18" charset="0"/>
                <a:cs typeface="Times New Roman" pitchFamily="18" charset="0"/>
              </a:rPr>
              <a:t>sygnalizator jest jednym z tych, od których zaczynają nauczyciele wdrażając w swojej pracy pedagogikę planu daltońskiego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Można tę pomoc wykorzystywać w ten sposób, że przed przeczytaniem instrukcji do zadania 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nauczyciel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umieszcza na wybranym świetle sygnalizatora specjalny pierścień, aby zaznaczyć jaka forma pracy teraz będzie obowiązywała.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Czerwone światło w planie daltońskim sygnalizuje samodzielną pracę ucznia.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 	A cóż się dzieje, jeśli uczeń nie jest w stanie rozpocząć samodzielnie zadania, nawet jeśli np. przeczyta kilkakrotnie polecenie do wykonania? Wówczas nadchodzi czas na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żółte światło na sygnalizatorze. Kiedy nauczyciel „włączy”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żółte, jest czas na rozmowę ze swoim kolegą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partnerem, którego najczęściej ma w parze wylosowanej na początku zajęć, dnia czy tygodnia, to już w zależności od zasad ustalonych przez nauczyciela.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Jeśli i wtedy w zespołach nie udaje się zrozumieć polecenia, czy też go poprawnie wykonać, jest czas na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zielone światło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kiedy można, a nawet trzeba poprosić o pomoc nauczyciela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Warto też nauczyć dzieci (starsze, piszące), aby w momencie pojawienia się wątpliwości, zanotowały je na kartce i przekazały nauczycielowi, np. kładąc ją na biurku. Stosowanie sygnalizatora sprzyja stosowaniu zasady: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Najpierw zapytaj trzech, zanim zapytasz nauczyciela.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Należy umówić się z dziećmi, że podczas pracy indywidualnej nikt ze sobą nie rozmawia, podczas pracy w parach można szeptać.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Ola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71546"/>
            <a:ext cx="2714644" cy="5439827"/>
          </a:xfrm>
          <a:prstGeom prst="rect">
            <a:avLst/>
          </a:prstGeom>
          <a:noFill/>
        </p:spPr>
      </p:pic>
      <p:pic>
        <p:nvPicPr>
          <p:cNvPr id="3" name="Picture 2" descr="C:\Users\Ola\Desktop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000108"/>
            <a:ext cx="2324100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Plan dnia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/>
              <a:t>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Każdy  dzień ma swój porządek, swój rytm. Dzieci często pytają: Co teraz będzie? Kiedy wyjdziemy na plac zabaw? itd. W planie daltońskim rozwiązaniem na takie problemy jest plan dnia. Najprostszą jego formą jest umieszczenie w układzie pionowym lub poziomym zilustrowanych, kolejno następujących po sobie działań. Z czasem stanie się on dla dzieci jedną z podstawowych tablic, która sprawi, że zaniepokojenie tym, co teraz nastąpi, zamieni się w cierpliwe oczekiwanie i da poczucie, że dzień ma swój porządek. Plan dnia powinien wisieć w dostępnym dla dzieci miejscu, by dyżurni odpowiedzialni za jego aktualizowanie mieli do niego łatwy dostęp. Dzieci w ustalony z nauczycielem sposób zaznaczają, w którym momencie zadań na dany dzień jest grupa/klasa. Może to być strzałka, klamerka, krążek itp.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Kąciki zadań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Kąciki zadań, zwane też kącikami pracy, to miejsca w sali, gdzie przygotowano zadania do wykonania dla dzieci samodzielnie, w parach lub zespołach. Przy każdym kąciku jest czytelna instrukcja wykonania zadania oraz wszystkie materiały i przybory potrzebne do jego realizacji.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„Jeśli szanujemy dziecko i podążamy za jego możliwościami to może ono zrobić więcej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niż od niego oczekujemy, a wszystko co dziecko potrafi – nauczycielowi robić nie wolno”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Helen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Parkhurst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Komponowanie zadań w taki sposób, by każde dziecko potrafiło dokonać wyboru zainicjowanej aktywności i miało poczucie sprawstwa jest bardzo istotne w kreowaniu motywacji przedszkolaka. Dobrze jeżeli zadania mają dwie wersje: prostszą i trudniejszą ( to dziecko decyduje jaką podejmie)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Planowane zadania kształcą określone umiejętności jakie chcemy wypracować u dzieci znając je doskonale np. sprawne wycinanie po śladzie, zawiązywanie butów, zapinanie guzików, rozwijanie kompetencji matematycznych, technicznych, logicznego myślenia. Rozwijają funkcje poznawcze, takie jak: percepcja, pamięć, myślenie, pisanie (rysowanie po śladzie, kolorowanie), czytanie symboli, znaków, czytanie globalne wyrazów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Może to być wypracowanie norm i zachowań (wszystko zależy od aktualnych potrzeb). Rola zadań daltońskich polega na kształceniu samodzielności i odpowiedzialności, co przyczynia się do wykreowania przyszłego ucznia. Ucznia, który potrafi w sposób rozważny zadbać o swój czas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C:\Users\Ola\Desktop\6zadan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38169"/>
            <a:ext cx="6429420" cy="455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TO  JUŻ  POTRAFIĘ -  TABLICA 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OSIĄGNIĘĆ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Podstawą koncepcji planu daltońskiego jest myśl: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buduj na tym, co już umiesz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Nabywane przez dzieci umiejętności warte są docenienia. Ważne jest dostrzeżenie postępów dziecka, w taki sposób, aby ono samo poczuło, że zmierza w kierunku bycia ekspertem w danej dziedzinie.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Już z 3-latkami w przedszkolu można prowadzić tablicę TO JUŻ UMIEM! Można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zwizualizować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różne umiejętności: 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wiązanie butów, zapinanie suwaka w kurtce, znajomość pór roku itd.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Kalendarz urodzin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 wielu salach szkolnych i przedszkolnych pojawia się kalendarz urodzin. W sympatyczny sposób ilustruje on, kiedy dzieci obchodzą urodziny.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Cały rok w plastyczny sposób podzielony jest na cztery pory roku, te zaś na miesiące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Kalendarz pogody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Ola\Desktop\8pogo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366835"/>
            <a:ext cx="6858047" cy="479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>
                <a:latin typeface="Times New Roman" pitchFamily="18" charset="0"/>
                <a:cs typeface="Times New Roman" pitchFamily="18" charset="0"/>
              </a:rPr>
              <a:t>ORGANIZATOR  WYJŚĆ  Z  SALI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Zdarza się, że niektóre dzieci czują się skrępowane obowiązkiem zadawania pytania o niezwykle naturalną rzecz, jaką jest potrzeba wyjścia do toalety. Nie powinno się ono kojarzyć z czymś krępującym, więc warto wprowadzić zasadę zostawiania klasowej maskotki (misia) na ławce przy swoim miejscu. Dzięki temu dziecko czuje się komfortowo, a nauczyciel wie, dokąd się ono udało.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Innym sposobem informowania, że dziecko udaje się poza salę np. do toalet jest zakładanie na szyję charakterystycznego elementu: chustki, girlandy itp.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70" name="Picture 2" descr="C:\Users\Ola\Desktop\10kwiat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2" y="293925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Zegar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71604" y="1663918"/>
            <a:ext cx="6572296" cy="4479726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„Gdy dziecko ponosi odpowiedzialność za wybór, umysł jego działa jak potężny mikroskop,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dostrzegający i ważący każdą stronę zadania, które musi pokonać, by osiągnąć powodzenie”.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Helen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Parkhurst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Instrukcje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Znaki drogowe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Symbole umieszczane na ubraniach – jak je prać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Zdjęcie uporządkowanej półki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Zacząć od prostych, graficznych instrukcji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Instrukcje złożone do bardziej skomplikowanych zadań: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 6 – 8 kroków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 Komunikatywna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 Co można 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zwizualizujmy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 Powtarzalność piktogramów przyspiesza czytanie instrukcji.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Im więcej prostych komunikatów, zrozumiałych pojęć, tym wzrasta szansa na dobre wykonanie zadania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 zrobić surówkę z marchwi? - instrukcja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2706" y="1600200"/>
            <a:ext cx="6038587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Źródła: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„Historia pedagogiki daltońskiej” materiał z zajęć warsztatowych Anna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i Robert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Sowińscy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Materiały z warsztatów plan daltoński KPCEN w Bydgoszczy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Artykuł „Zadania daltońskie 4-letnich Smerfów” Samorządowe Przedszkole nr 2 w Szubinie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Dziękuję </a:t>
            </a:r>
            <a:r>
              <a:rPr lang="pl-PL" sz="4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</a:p>
          <a:p>
            <a:pPr algn="ctr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Aleksandra Smolińska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Nazwa „plan daltoński” pochodzi od nazwy miejscowości w Stanach Zjednoczonych 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 koniec XIX w. poszukiwano nowatorskiego nauczania, które tworzy wyobrażenia u wychowanka, przez co formuje się jego osobowość i charakter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Prezentacja zwróci uwagę na plan i planowanie oraz wykorzystanie umiejętności i talentów będących podstawa sukcesów w dorosłym życiu. W dalszych etapach nauki umożliwiają zrobienie tego, co stanowi o mocy i zadowoleniu ucznia-nauczeniu się, JAK SIĘ UCZYĆ?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Plan daltoński jest obecny w przestrzeni publicznej, fragmenty tego nauczania wykorzystywane są w innych metodach i dydaktyce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Wśród wybranych zasad edukacji daltońskiej do najważniejszych należą:</a:t>
            </a:r>
          </a:p>
          <a:p>
            <a:pPr marL="514350" indent="-51435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-Konieczność poznania przez nauczyciela cech indywidualnych dziecka i jego predyspozycji społecznych</a:t>
            </a:r>
          </a:p>
          <a:p>
            <a:pPr marL="514350" indent="-51435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-Efektywność nauczania oparta na aktywności dzieci, ich samodzielności i twórczości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Filary edukacji daltońskiej to: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samodzielność </a:t>
            </a:r>
          </a:p>
          <a:p>
            <a:pPr algn="ctr">
              <a:buNone/>
            </a:pP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odpowiedzialność </a:t>
            </a:r>
          </a:p>
          <a:p>
            <a:pPr algn="ctr">
              <a:buNone/>
            </a:pP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współpraca</a:t>
            </a:r>
            <a:endParaRPr lang="pl-PL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Założenia w edukacji wg planu daltońskiego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-konsekwentnie wdrażane przygotowanie do własnego planowania czasu nauki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 organizacja) pozwala wspierać zarówno samodzielność jak i współpracę uczących się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-podmiotowo traktowane dzieci i młodzież mogą samodzielnie rozwiązywać większość problemów edukacyjnych stawianych przez system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1046</Words>
  <Application>Microsoft Office PowerPoint</Application>
  <PresentationFormat>Pokaz na ekranie (4:3)</PresentationFormat>
  <Paragraphs>92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Plan daltoński </vt:lpstr>
      <vt:lpstr>Slajd 2</vt:lpstr>
      <vt:lpstr>Slajd 3</vt:lpstr>
      <vt:lpstr>Slajd 4</vt:lpstr>
      <vt:lpstr>Slajd 5</vt:lpstr>
      <vt:lpstr>Slajd 6</vt:lpstr>
      <vt:lpstr>Slajd 7</vt:lpstr>
      <vt:lpstr>Filary edukacji daltońskiej to:</vt:lpstr>
      <vt:lpstr>Założenia w edukacji wg planu daltońskiego</vt:lpstr>
      <vt:lpstr>W planie daltońskim nauczyciel:</vt:lpstr>
      <vt:lpstr>Kolory dni tygodnia</vt:lpstr>
      <vt:lpstr>Dyżury</vt:lpstr>
      <vt:lpstr>Slajd 13</vt:lpstr>
      <vt:lpstr>Slajd 14</vt:lpstr>
      <vt:lpstr>Slajd 15</vt:lpstr>
      <vt:lpstr>Sygnalizator</vt:lpstr>
      <vt:lpstr>Slajd 17</vt:lpstr>
      <vt:lpstr>Plan dnia </vt:lpstr>
      <vt:lpstr>Kąciki zadań </vt:lpstr>
      <vt:lpstr>Slajd 20</vt:lpstr>
      <vt:lpstr>Slajd 21</vt:lpstr>
      <vt:lpstr>Slajd 22</vt:lpstr>
      <vt:lpstr>Slajd 23</vt:lpstr>
      <vt:lpstr>Slajd 24</vt:lpstr>
      <vt:lpstr>Kalendarz urodzin </vt:lpstr>
      <vt:lpstr>Kalendarz pogody</vt:lpstr>
      <vt:lpstr>Slajd 27</vt:lpstr>
      <vt:lpstr>Slajd 28</vt:lpstr>
      <vt:lpstr>Zegar </vt:lpstr>
      <vt:lpstr>Instrukcje</vt:lpstr>
      <vt:lpstr>Slajd 31</vt:lpstr>
      <vt:lpstr>Slajd 32</vt:lpstr>
      <vt:lpstr>Slajd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Ola</dc:creator>
  <cp:lastModifiedBy>User</cp:lastModifiedBy>
  <cp:revision>33</cp:revision>
  <dcterms:created xsi:type="dcterms:W3CDTF">2021-10-17T14:09:57Z</dcterms:created>
  <dcterms:modified xsi:type="dcterms:W3CDTF">2021-10-21T17:17:53Z</dcterms:modified>
</cp:coreProperties>
</file>