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15BC-4B14-4827-B882-98E4282E524C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8BC0-139E-454E-A8AC-60894A453F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B197-6F1B-4681-853A-B4B6A99E80DA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84A8-5EEB-4EC3-9148-A6D36364E2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zeń\Documents\olek\gr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07177"/>
            <a:ext cx="4000528" cy="2643206"/>
          </a:xfrm>
          <a:prstGeom prst="rect">
            <a:avLst/>
          </a:prstGeom>
          <a:noFill/>
        </p:spPr>
      </p:pic>
      <p:pic>
        <p:nvPicPr>
          <p:cNvPr id="1030" name="Picture 6" descr="C:\Users\Uczeń\Documents\olek\gs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000528" cy="26432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0128" y="1340768"/>
            <a:ext cx="7772400" cy="1612901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Projekt  </a:t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,,POLSCY UCZNIOWIE POSZUKIWACZMI WIEDZY I INSPIRACJI W EUROPIE”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32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Nasz wyjazd do Grecji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Uczeń\Documents\olek\grec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4000528" cy="2643206"/>
          </a:xfrm>
          <a:prstGeom prst="rect">
            <a:avLst/>
          </a:prstGeom>
          <a:noFill/>
        </p:spPr>
      </p:pic>
      <p:pic>
        <p:nvPicPr>
          <p:cNvPr id="1029" name="Picture 5" descr="C:\Users\Uczeń\Documents\olek\hdimge87e4730e831d7afaa01ec84957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14338"/>
            <a:ext cx="3500430" cy="25114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ahnschrift SemiLight Condensed" pitchFamily="34" charset="0"/>
              </a:rPr>
              <a:t>Podczas wyjazdu zwiedziliśmy wiele ciekawych miejsc</a:t>
            </a:r>
            <a:endParaRPr lang="pl-PL" dirty="0">
              <a:latin typeface="Bahnschrift SemiLight Condensed" pitchFamily="34" charset="0"/>
            </a:endParaRPr>
          </a:p>
        </p:txBody>
      </p:sp>
      <p:pic>
        <p:nvPicPr>
          <p:cNvPr id="2050" name="Picture 2" descr="C:\Users\Uczeń\Documents\olek\hdimg694d45f6453714c3ddc4f52d371b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1991335" cy="3286148"/>
          </a:xfrm>
          <a:prstGeom prst="rect">
            <a:avLst/>
          </a:prstGeom>
          <a:noFill/>
        </p:spPr>
      </p:pic>
      <p:pic>
        <p:nvPicPr>
          <p:cNvPr id="2051" name="Picture 3" descr="C:\Users\Uczeń\Documents\olek\hdimg00991ce0a54a2b3b2e5d6e6c770a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2571768" cy="4445032"/>
          </a:xfrm>
          <a:prstGeom prst="rect">
            <a:avLst/>
          </a:prstGeom>
          <a:noFill/>
        </p:spPr>
      </p:pic>
      <p:pic>
        <p:nvPicPr>
          <p:cNvPr id="2053" name="Picture 5" descr="C:\Users\Uczeń\Documents\olek\hdimga73517cf711ec608ca91897a5a1a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285992"/>
            <a:ext cx="3000396" cy="2095515"/>
          </a:xfrm>
          <a:prstGeom prst="rect">
            <a:avLst/>
          </a:prstGeom>
          <a:noFill/>
        </p:spPr>
      </p:pic>
      <p:pic>
        <p:nvPicPr>
          <p:cNvPr id="2054" name="Picture 6" descr="C:\Users\Uczeń\Documents\olek\hdimgb68007680e77bbd923aa8152060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52"/>
            <a:ext cx="3000396" cy="2089562"/>
          </a:xfrm>
          <a:prstGeom prst="rect">
            <a:avLst/>
          </a:prstGeom>
          <a:noFill/>
        </p:spPr>
      </p:pic>
      <p:pic>
        <p:nvPicPr>
          <p:cNvPr id="2055" name="Picture 7" descr="C:\Users\Uczeń\Documents\olek\6t4w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429000"/>
            <a:ext cx="2000264" cy="3286124"/>
          </a:xfrm>
          <a:prstGeom prst="rect">
            <a:avLst/>
          </a:prstGeom>
          <a:noFill/>
        </p:spPr>
      </p:pic>
      <p:pic>
        <p:nvPicPr>
          <p:cNvPr id="2056" name="Picture 8" descr="C:\Users\Uczeń\Documents\olek\hdimge87e4730e831d7afaa01ec849570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429132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85860"/>
            <a:ext cx="3643306" cy="178595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Bahnschrift Condensed" pitchFamily="34" charset="0"/>
              </a:rPr>
              <a:t>Mieliśmy zajęcia w greckiej </a:t>
            </a:r>
            <a:r>
              <a:rPr lang="pl-PL" sz="2400" dirty="0" smtClean="0">
                <a:latin typeface="Bahnschrift Condensed" pitchFamily="34" charset="0"/>
              </a:rPr>
              <a:t>szkole, </a:t>
            </a:r>
            <a:r>
              <a:rPr lang="pl-PL" sz="2400" dirty="0" smtClean="0">
                <a:latin typeface="Bahnschrift Condensed" pitchFamily="34" charset="0"/>
              </a:rPr>
              <a:t>które wszystkim przypadły do gustu. Nawiązaliśmy znajomości dzięki temu teraz mamy greckich przyjaciół. Razem z nimi uczyliśmy się języka polskiego i greckiego. Na lekcji robotyki programowaliśmy w parach własne gry.  Uczyliśmy się greckich piosenek oraz  programowaliśmy roboty .</a:t>
            </a:r>
            <a:br>
              <a:rPr lang="pl-PL" sz="2400" dirty="0" smtClean="0">
                <a:latin typeface="Bahnschrift Condensed" pitchFamily="34" charset="0"/>
              </a:rPr>
            </a:br>
            <a:endParaRPr lang="pl-PL" sz="2400" dirty="0">
              <a:latin typeface="Bahnschrift Condensed" pitchFamily="34" charset="0"/>
            </a:endParaRPr>
          </a:p>
        </p:txBody>
      </p:sp>
      <p:pic>
        <p:nvPicPr>
          <p:cNvPr id="4099" name="Picture 3" descr="C:\Users\Uczeń\Documents\olek\hdimg0f79df3a23c6df7c5deaa098d93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2500330" cy="3500462"/>
          </a:xfrm>
          <a:prstGeom prst="rect">
            <a:avLst/>
          </a:prstGeom>
          <a:noFill/>
        </p:spPr>
      </p:pic>
      <p:pic>
        <p:nvPicPr>
          <p:cNvPr id="4100" name="Picture 4" descr="C:\Users\Uczeń\Documents\olek\hdimgfddaf093abeb6dfda6e04f4f2dbf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929090" cy="2486923"/>
          </a:xfrm>
          <a:prstGeom prst="rect">
            <a:avLst/>
          </a:prstGeom>
          <a:noFill/>
        </p:spPr>
      </p:pic>
      <p:pic>
        <p:nvPicPr>
          <p:cNvPr id="4101" name="Picture 5" descr="C:\Users\Uczeń\Documents\olek\hdimg0dfc35b495a7cbc55c8808047ed1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500330" cy="3500462"/>
          </a:xfrm>
          <a:prstGeom prst="rect">
            <a:avLst/>
          </a:prstGeom>
          <a:noFill/>
        </p:spPr>
      </p:pic>
      <p:pic>
        <p:nvPicPr>
          <p:cNvPr id="4102" name="Picture 6" descr="C:\Users\Uczeń\Documents\olek\hdimg95e5dd74db9bbb7cb85134047ecb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71942"/>
            <a:ext cx="4357718" cy="24288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8715436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Bahnschrift Condensed" pitchFamily="34" charset="0"/>
              </a:rPr>
              <a:t>Mieliśmy też czas na zajęcia w hotelu </a:t>
            </a: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Bahnschrift Condensed" pitchFamily="34" charset="0"/>
                <a:sym typeface="Wingdings" pitchFamily="2" charset="2"/>
              </a:rPr>
              <a:t></a:t>
            </a: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endParaRPr lang="pl-PL" sz="3200" dirty="0">
              <a:solidFill>
                <a:schemeClr val="tx2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5123" name="Picture 3" descr="C:\Users\Uczeń\Documents\olek\hdimgc80dd58754bd0410cb8432238361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3714776" cy="2643206"/>
          </a:xfrm>
          <a:prstGeom prst="rect">
            <a:avLst/>
          </a:prstGeom>
          <a:noFill/>
        </p:spPr>
      </p:pic>
      <p:pic>
        <p:nvPicPr>
          <p:cNvPr id="5124" name="Picture 4" descr="C:\Users\Uczeń\Documents\olek\hdimg8b77097c37944ca13d63227193f1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3714776" cy="2786058"/>
          </a:xfrm>
          <a:prstGeom prst="rect">
            <a:avLst/>
          </a:prstGeom>
          <a:noFill/>
        </p:spPr>
      </p:pic>
      <p:pic>
        <p:nvPicPr>
          <p:cNvPr id="5126" name="Picture 6" descr="C:\Users\Uczeń\Documents\olek\hdimg5ca76d0f83cc307fb8d73048db2e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3786214" cy="285749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57158" y="1000108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ahnschrift Condensed" pitchFamily="34" charset="0"/>
              </a:rPr>
              <a:t>Podczas tych zajęć robiliśmy m.in. pocztówki na tabletach oraz plakaty o tematyce greckiej </a:t>
            </a:r>
            <a:endParaRPr lang="pl-PL" sz="2400" dirty="0">
              <a:latin typeface="Bahnschrift Condensed" pitchFamily="34" charset="0"/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115196" cy="939784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Bahnschrift SemiBold" pitchFamily="34" charset="0"/>
                <a:ea typeface="Arial Unicode MS" pitchFamily="34" charset="-128"/>
                <a:cs typeface="Arial Unicode MS" pitchFamily="34" charset="-128"/>
              </a:rPr>
              <a:t>W wolnym czasie wychodziliśmy na basen oraz nad morze i spacery</a:t>
            </a:r>
            <a:endParaRPr lang="pl-PL" sz="3200" dirty="0">
              <a:latin typeface="Bahnschrift Semi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Uczeń\Documents\olek\hdimgdceb7ff88d4a689db38cfba35d0f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786082" cy="1714512"/>
          </a:xfrm>
          <a:prstGeom prst="rect">
            <a:avLst/>
          </a:prstGeom>
          <a:noFill/>
        </p:spPr>
      </p:pic>
      <p:pic>
        <p:nvPicPr>
          <p:cNvPr id="1027" name="Picture 3" descr="C:\Users\Uczeń\Documents\olek\hdimgc2d9c61024096941279e32608ba6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14752"/>
            <a:ext cx="3286148" cy="2000264"/>
          </a:xfrm>
          <a:prstGeom prst="rect">
            <a:avLst/>
          </a:prstGeom>
          <a:noFill/>
        </p:spPr>
      </p:pic>
      <p:pic>
        <p:nvPicPr>
          <p:cNvPr id="1028" name="Picture 4" descr="C:\Users\Uczeń\Documents\olek\hdimgd50f66e5481b3c3281ee910ddc5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2736131" cy="3571900"/>
          </a:xfrm>
          <a:prstGeom prst="rect">
            <a:avLst/>
          </a:prstGeom>
          <a:noFill/>
        </p:spPr>
      </p:pic>
      <p:pic>
        <p:nvPicPr>
          <p:cNvPr id="1029" name="Picture 5" descr="C:\Users\Uczeń\Desktop\szymon g\Nowy folder\a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71546"/>
            <a:ext cx="2714644" cy="3571900"/>
          </a:xfrm>
          <a:prstGeom prst="rect">
            <a:avLst/>
          </a:prstGeom>
          <a:noFill/>
        </p:spPr>
      </p:pic>
      <p:pic>
        <p:nvPicPr>
          <p:cNvPr id="1030" name="Picture 6" descr="C:\Users\Uczeń\Desktop\szymon g\Nowy folder\hdimgab5eb4ec3f6151978302e523f557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071546"/>
            <a:ext cx="3309961" cy="2643206"/>
          </a:xfrm>
          <a:prstGeom prst="rect">
            <a:avLst/>
          </a:prstGeom>
          <a:noFill/>
        </p:spPr>
      </p:pic>
      <p:pic>
        <p:nvPicPr>
          <p:cNvPr id="1031" name="Picture 7" descr="C:\Users\Uczeń\Desktop\szymon g\Nowy folder\hdimgc646ec923d88a1a64b99be9b4282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643446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4720"/>
          </a:xfrm>
        </p:spPr>
        <p:txBody>
          <a:bodyPr/>
          <a:lstStyle/>
          <a:p>
            <a:r>
              <a:rPr lang="pl-PL" dirty="0" smtClean="0">
                <a:latin typeface="Bahnschrift SemiBold SemiConden" pitchFamily="34" charset="0"/>
              </a:rPr>
              <a:t>Święte Góry Meteory</a:t>
            </a:r>
            <a:endParaRPr lang="pl-PL" dirty="0">
              <a:latin typeface="Bahnschrift SemiBold SemiConden" pitchFamily="34" charset="0"/>
            </a:endParaRPr>
          </a:p>
        </p:txBody>
      </p:sp>
      <p:pic>
        <p:nvPicPr>
          <p:cNvPr id="3074" name="Picture 2" descr="C:\Users\Uczeń\Desktop\szymon g\Nowy folder\hdimg8f61d8ebe0b32509e3d652508123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000528" cy="2458025"/>
          </a:xfrm>
          <a:prstGeom prst="rect">
            <a:avLst/>
          </a:prstGeom>
          <a:noFill/>
        </p:spPr>
      </p:pic>
      <p:pic>
        <p:nvPicPr>
          <p:cNvPr id="3075" name="Picture 3" descr="C:\Users\Uczeń\Desktop\szymon g\Nowy folder\hdimge8b31ba90c44ab4c707eb2437b31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000528" cy="2893215"/>
          </a:xfrm>
          <a:prstGeom prst="rect">
            <a:avLst/>
          </a:prstGeom>
          <a:noFill/>
        </p:spPr>
      </p:pic>
      <p:pic>
        <p:nvPicPr>
          <p:cNvPr id="3076" name="Picture 4" descr="C:\Users\Uczeń\Desktop\szymon g\Nowy folder\hdimgdf7e45118aef7881e8245ff9461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71546"/>
            <a:ext cx="4429156" cy="2491400"/>
          </a:xfrm>
          <a:prstGeom prst="rect">
            <a:avLst/>
          </a:prstGeom>
          <a:noFill/>
        </p:spPr>
      </p:pic>
      <p:pic>
        <p:nvPicPr>
          <p:cNvPr id="3077" name="Picture 5" descr="C:\Users\Uczeń\Desktop\szymon g\Nowy folder\hdimg7af3ad909ba176a6fc121001124ba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1857388" cy="2786082"/>
          </a:xfrm>
          <a:prstGeom prst="rect">
            <a:avLst/>
          </a:prstGeom>
          <a:noFill/>
        </p:spPr>
      </p:pic>
      <p:pic>
        <p:nvPicPr>
          <p:cNvPr id="3078" name="Picture 6" descr="C:\Users\Uczeń\Desktop\szymon g\Nowy folder\hdimg58bbe0f7eff74b577d22ad13a137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714752"/>
            <a:ext cx="1857388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0794" y="5715000"/>
            <a:ext cx="2643206" cy="1143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Wykonała: Weronika </a:t>
            </a:r>
            <a:r>
              <a:rPr lang="pl-PL" sz="1600" dirty="0" err="1" smtClean="0"/>
              <a:t>Szoplik</a:t>
            </a:r>
            <a:r>
              <a:rPr lang="pl-PL" sz="1600" dirty="0" smtClean="0"/>
              <a:t> uczennica klasy VII szkoły Podstawowej w Kobylanach</a:t>
            </a:r>
            <a:endParaRPr lang="pl-PL" sz="1600" dirty="0"/>
          </a:p>
        </p:txBody>
      </p:sp>
      <p:pic>
        <p:nvPicPr>
          <p:cNvPr id="4098" name="Picture 2" descr="C:\Users\Uczeń\Desktop\szymon g\Nowy folder\hdimg62dab725453d6b0876810a0cf7de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785794"/>
            <a:ext cx="6629429" cy="4972072"/>
          </a:xfrm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102</Words>
  <Application>Microsoft Office PowerPoint</Application>
  <PresentationFormat>Pokaz na ekranie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Algerian</vt:lpstr>
      <vt:lpstr>Arial</vt:lpstr>
      <vt:lpstr>Arial Unicode MS</vt:lpstr>
      <vt:lpstr>Bahnschrift Condensed</vt:lpstr>
      <vt:lpstr>Bahnschrift SemiBold</vt:lpstr>
      <vt:lpstr>Bahnschrift SemiBold SemiConden</vt:lpstr>
      <vt:lpstr>Bahnschrift SemiLight Condensed</vt:lpstr>
      <vt:lpstr>Calibri</vt:lpstr>
      <vt:lpstr>Wingdings</vt:lpstr>
      <vt:lpstr>Motyw pakietu Office</vt:lpstr>
      <vt:lpstr>Projekt   ,,POLSCY UCZNIOWIE POSZUKIWACZMI WIEDZY I INSPIRACJI W EUROPIE”   Nasz wyjazd do Grecji</vt:lpstr>
      <vt:lpstr>Podczas wyjazdu zwiedziliśmy wiele ciekawych miejsc</vt:lpstr>
      <vt:lpstr>Mieliśmy zajęcia w greckiej szkole, które wszystkim przypadły do gustu. Nawiązaliśmy znajomości dzięki temu teraz mamy greckich przyjaciół. Razem z nimi uczyliśmy się języka polskiego i greckiego. Na lekcji robotyki programowaliśmy w parach własne gry.  Uczyliśmy się greckich piosenek oraz  programowaliśmy roboty . </vt:lpstr>
      <vt:lpstr>Prezentacja programu PowerPoint</vt:lpstr>
      <vt:lpstr>W wolnym czasie wychodziliśmy na basen oraz nad morze i spacery</vt:lpstr>
      <vt:lpstr>Święte Góry Meteory</vt:lpstr>
      <vt:lpstr>Wykonała: Weronika Szoplik uczennica klasy VII szkoły Podstawowej w Kobylanach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wyjazd do Grecji</dc:title>
  <dc:creator>Uczeń</dc:creator>
  <cp:lastModifiedBy>Admin</cp:lastModifiedBy>
  <cp:revision>20</cp:revision>
  <dcterms:created xsi:type="dcterms:W3CDTF">2020-02-26T11:41:51Z</dcterms:created>
  <dcterms:modified xsi:type="dcterms:W3CDTF">2020-04-15T11:15:33Z</dcterms:modified>
</cp:coreProperties>
</file>