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1C32-AFF9-4D90-9019-57A288217B02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FFC8-0ACC-4C32-B1D2-DAA728F2A4F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1C32-AFF9-4D90-9019-57A288217B02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FFC8-0ACC-4C32-B1D2-DAA728F2A4F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1C32-AFF9-4D90-9019-57A288217B02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FFC8-0ACC-4C32-B1D2-DAA728F2A4F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1C32-AFF9-4D90-9019-57A288217B02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FFC8-0ACC-4C32-B1D2-DAA728F2A4F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1C32-AFF9-4D90-9019-57A288217B02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FFC8-0ACC-4C32-B1D2-DAA728F2A4F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1C32-AFF9-4D90-9019-57A288217B02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FFC8-0ACC-4C32-B1D2-DAA728F2A4F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1C32-AFF9-4D90-9019-57A288217B02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FFC8-0ACC-4C32-B1D2-DAA728F2A4F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1C32-AFF9-4D90-9019-57A288217B02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FFC8-0ACC-4C32-B1D2-DAA728F2A4F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1C32-AFF9-4D90-9019-57A288217B02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FFC8-0ACC-4C32-B1D2-DAA728F2A4F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1C32-AFF9-4D90-9019-57A288217B02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FFC8-0ACC-4C32-B1D2-DAA728F2A4F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1C32-AFF9-4D90-9019-57A288217B02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FFC8-0ACC-4C32-B1D2-DAA728F2A4F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B1C32-AFF9-4D90-9019-57A288217B02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5FFC8-0ACC-4C32-B1D2-DAA728F2A4F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Autofit/>
          </a:bodyPr>
          <a:lstStyle/>
          <a:p>
            <a:r>
              <a:rPr lang="pl-PL" sz="4800" dirty="0" smtClean="0">
                <a:solidFill>
                  <a:schemeClr val="accent1">
                    <a:lumMod val="75000"/>
                  </a:schemeClr>
                </a:solidFill>
                <a:latin typeface="Rockwell" pitchFamily="18" charset="0"/>
              </a:rPr>
              <a:t>NASZ WYJAZD DO GRECJI</a:t>
            </a:r>
            <a:endParaRPr lang="pl-PL" sz="4800" dirty="0">
              <a:solidFill>
                <a:schemeClr val="accent1">
                  <a:lumMod val="75000"/>
                </a:schemeClr>
              </a:solidFill>
              <a:latin typeface="Rockwell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28662" y="3000372"/>
            <a:ext cx="6400800" cy="175260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7" name="Picture 3" descr="C:\Users\Uczeń\Documents\maja\grecja v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000372"/>
            <a:ext cx="6096000" cy="3857628"/>
          </a:xfrm>
          <a:prstGeom prst="rect">
            <a:avLst/>
          </a:prstGeom>
          <a:noFill/>
        </p:spPr>
      </p:pic>
      <p:pic>
        <p:nvPicPr>
          <p:cNvPr id="1029" name="Picture 5" descr="C:\Users\Uczeń\Documents\maja\grecja v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00372"/>
            <a:ext cx="4000496" cy="3857628"/>
          </a:xfrm>
          <a:prstGeom prst="rect">
            <a:avLst/>
          </a:prstGeom>
          <a:noFill/>
        </p:spPr>
      </p:pic>
      <p:sp>
        <p:nvSpPr>
          <p:cNvPr id="9" name="pole tekstowe 8"/>
          <p:cNvSpPr txBox="1"/>
          <p:nvPr/>
        </p:nvSpPr>
        <p:spPr>
          <a:xfrm>
            <a:off x="2357422" y="1500174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latin typeface="Arial Rounded MT Bold" pitchFamily="34" charset="0"/>
              </a:rPr>
              <a:t>,,POLSCY UCZNIOWIE </a:t>
            </a:r>
            <a:r>
              <a:rPr lang="pl-PL" sz="2400" dirty="0" smtClean="0">
                <a:latin typeface="Arial Rounded MT Bold" pitchFamily="34" charset="0"/>
              </a:rPr>
              <a:t>POSZUKIWACZAMI </a:t>
            </a:r>
            <a:r>
              <a:rPr lang="pl-PL" sz="2400" dirty="0" smtClean="0">
                <a:latin typeface="Arial Rounded MT Bold" pitchFamily="34" charset="0"/>
              </a:rPr>
              <a:t>WIEDZY I INSPIRACJI W EUROPIE”</a:t>
            </a:r>
            <a:endParaRPr lang="pl-PL" sz="2400" dirty="0">
              <a:latin typeface="Arial Rounded MT Bold" pitchFamily="34" charset="0"/>
            </a:endParaRPr>
          </a:p>
        </p:txBody>
      </p:sp>
      <p:pic>
        <p:nvPicPr>
          <p:cNvPr id="1031" name="Picture 7" descr="Obraz znaleziony dla: flaga grecj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1857364"/>
            <a:ext cx="2409854" cy="139092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Dnia 29 września wyruszyliśmy autokarem do Grecji aby poznać nowe kultury i języki…</a:t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Uczeń\Documents\maja\grecja v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500306"/>
            <a:ext cx="6985049" cy="392909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Naszym celem była integracja z rówieśnikami w języku obcym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3074" name="Picture 2" descr="C:\Users\Uczeń\Documents\maja\6v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71810"/>
            <a:ext cx="5102680" cy="3571876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2000232" y="1714488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Arial Rounded MT Bold" pitchFamily="34" charset="0"/>
              </a:rPr>
              <a:t>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Dlatego wszystkie zajęcia były prowadzone w języku angielskim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Greccy uczniowie uczyli nas podstaw języka greckiego a my ich języka polskiego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Uczeń\Documents\maja\grecja Zdj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500306"/>
            <a:ext cx="6858039" cy="385764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Razem z nimi kodowaliśmy i tworzyliśmy gry w KODU GAME LAB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Uczeń\Documents\maja\kodowani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428868"/>
            <a:ext cx="7215238" cy="414340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Pewnego dnia udaliśmy się w rejs statkiem na wyspę </a:t>
            </a:r>
            <a:r>
              <a:rPr lang="pl-P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Skiatos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C:\Users\Uczeń\Documents\maja\rej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6975156" cy="39235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0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 koniec pobytu w Grecji zostaliśmy nagrodzeni Certyfikatami</a:t>
            </a:r>
            <a:endParaRPr lang="pl-P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5" name="Picture 3" descr="C:\Users\Uczeń\Documents\maja\certyfikat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428868"/>
            <a:ext cx="7000924" cy="421481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95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OPRACOWAŁA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algn="ctr">
              <a:buNone/>
            </a:pPr>
            <a:endParaRPr lang="pl-PL" sz="4800" dirty="0" smtClean="0"/>
          </a:p>
          <a:p>
            <a:pPr algn="ctr">
              <a:buNone/>
            </a:pPr>
            <a:r>
              <a:rPr lang="pl-PL" sz="4800" b="1" dirty="0" smtClean="0"/>
              <a:t>Aleksandra Bobryk</a:t>
            </a:r>
            <a:br>
              <a:rPr lang="pl-PL" sz="4800" b="1" dirty="0" smtClean="0"/>
            </a:br>
            <a:endParaRPr lang="pl-PL" sz="4800" b="1" dirty="0" smtClean="0"/>
          </a:p>
          <a:p>
            <a:pPr algn="ctr">
              <a:buNone/>
            </a:pPr>
            <a:r>
              <a:rPr lang="pl-PL" sz="3600" dirty="0" smtClean="0"/>
              <a:t>Szkoła Podstawowa w Kobylanach</a:t>
            </a:r>
            <a:endParaRPr lang="pl-PL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000">
        <p14:reveal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89</Words>
  <Application>Microsoft Office PowerPoint</Application>
  <PresentationFormat>Pokaz na ekranie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Rockwell</vt:lpstr>
      <vt:lpstr>Motyw pakietu Office</vt:lpstr>
      <vt:lpstr>NASZ WYJAZD DO GRECJI</vt:lpstr>
      <vt:lpstr>Dnia 29 września wyruszyliśmy autokarem do Grecji aby poznać nowe kultury i języki… </vt:lpstr>
      <vt:lpstr>Naszym celem była integracja z rówieśnikami w języku obcym  </vt:lpstr>
      <vt:lpstr>Greccy uczniowie uczyli nas podstaw języka greckiego a my ich języka polskiego</vt:lpstr>
      <vt:lpstr>Razem z nimi kodowaliśmy i tworzyliśmy gry w KODU GAME LAB</vt:lpstr>
      <vt:lpstr>Pewnego dnia udaliśmy się w rejs statkiem na wyspę Skiatos</vt:lpstr>
      <vt:lpstr>Na koniec pobytu w Grecji zostaliśmy nagrodzeni Certyfikatami</vt:lpstr>
      <vt:lpstr>     OPRACOWAŁA: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NASZ WYJAZD DO GRECJI</dc:title>
  <dc:creator>Uczeń</dc:creator>
  <cp:lastModifiedBy>Admin</cp:lastModifiedBy>
  <cp:revision>4</cp:revision>
  <dcterms:created xsi:type="dcterms:W3CDTF">2020-02-26T12:00:06Z</dcterms:created>
  <dcterms:modified xsi:type="dcterms:W3CDTF">2020-04-15T10:35:30Z</dcterms:modified>
</cp:coreProperties>
</file>